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9"/>
  </p:notesMasterIdLst>
  <p:sldIdLst>
    <p:sldId id="442" r:id="rId5"/>
    <p:sldId id="443" r:id="rId6"/>
    <p:sldId id="451" r:id="rId7"/>
    <p:sldId id="444" r:id="rId8"/>
    <p:sldId id="445" r:id="rId9"/>
    <p:sldId id="446" r:id="rId10"/>
    <p:sldId id="447" r:id="rId11"/>
    <p:sldId id="33846" r:id="rId12"/>
    <p:sldId id="448" r:id="rId13"/>
    <p:sldId id="449" r:id="rId14"/>
    <p:sldId id="453" r:id="rId15"/>
    <p:sldId id="454" r:id="rId16"/>
    <p:sldId id="455" r:id="rId17"/>
    <p:sldId id="482" r:id="rId18"/>
    <p:sldId id="483" r:id="rId19"/>
    <p:sldId id="458" r:id="rId20"/>
    <p:sldId id="457" r:id="rId21"/>
    <p:sldId id="460" r:id="rId22"/>
    <p:sldId id="461" r:id="rId23"/>
    <p:sldId id="481" r:id="rId24"/>
    <p:sldId id="463" r:id="rId25"/>
    <p:sldId id="464" r:id="rId26"/>
    <p:sldId id="469" r:id="rId27"/>
    <p:sldId id="472" r:id="rId28"/>
    <p:sldId id="474" r:id="rId29"/>
    <p:sldId id="450" r:id="rId30"/>
    <p:sldId id="452" r:id="rId31"/>
    <p:sldId id="257" r:id="rId32"/>
    <p:sldId id="416" r:id="rId33"/>
    <p:sldId id="417" r:id="rId34"/>
    <p:sldId id="418" r:id="rId35"/>
    <p:sldId id="419" r:id="rId36"/>
    <p:sldId id="420" r:id="rId37"/>
    <p:sldId id="264" r:id="rId38"/>
    <p:sldId id="421" r:id="rId39"/>
    <p:sldId id="433" r:id="rId40"/>
    <p:sldId id="422" r:id="rId41"/>
    <p:sldId id="287" r:id="rId42"/>
    <p:sldId id="423" r:id="rId43"/>
    <p:sldId id="475" r:id="rId44"/>
    <p:sldId id="258" r:id="rId45"/>
    <p:sldId id="424" r:id="rId46"/>
    <p:sldId id="436" r:id="rId47"/>
    <p:sldId id="476" r:id="rId48"/>
    <p:sldId id="479" r:id="rId49"/>
    <p:sldId id="480" r:id="rId50"/>
    <p:sldId id="303" r:id="rId51"/>
    <p:sldId id="427" r:id="rId52"/>
    <p:sldId id="477" r:id="rId53"/>
    <p:sldId id="478" r:id="rId54"/>
    <p:sldId id="292" r:id="rId55"/>
    <p:sldId id="260" r:id="rId56"/>
    <p:sldId id="293" r:id="rId57"/>
    <p:sldId id="295" r:id="rId58"/>
    <p:sldId id="270" r:id="rId59"/>
    <p:sldId id="304" r:id="rId60"/>
    <p:sldId id="271" r:id="rId61"/>
    <p:sldId id="438" r:id="rId62"/>
    <p:sldId id="439" r:id="rId63"/>
    <p:sldId id="259" r:id="rId64"/>
    <p:sldId id="440" r:id="rId65"/>
    <p:sldId id="261" r:id="rId66"/>
    <p:sldId id="263" r:id="rId67"/>
    <p:sldId id="296" r:id="rId68"/>
    <p:sldId id="441" r:id="rId69"/>
    <p:sldId id="301" r:id="rId70"/>
    <p:sldId id="297" r:id="rId71"/>
    <p:sldId id="298" r:id="rId72"/>
    <p:sldId id="431" r:id="rId73"/>
    <p:sldId id="300" r:id="rId74"/>
    <p:sldId id="432" r:id="rId75"/>
    <p:sldId id="435" r:id="rId76"/>
    <p:sldId id="434" r:id="rId77"/>
    <p:sldId id="33845"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llian Ward" initials="GW" lastIdx="1" clrIdx="0">
    <p:extLst>
      <p:ext uri="{19B8F6BF-5375-455C-9EA6-DF929625EA0E}">
        <p15:presenceInfo xmlns:p15="http://schemas.microsoft.com/office/powerpoint/2012/main" userId="46e8b325c1b402f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DD8FB1-0BF4-4C72-84B7-655B3C12A36E}" v="63" dt="2021-06-02T08:48:08.0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23" autoAdjust="0"/>
    <p:restoredTop sz="94660"/>
  </p:normalViewPr>
  <p:slideViewPr>
    <p:cSldViewPr snapToGrid="0">
      <p:cViewPr varScale="1">
        <p:scale>
          <a:sx n="115" d="100"/>
          <a:sy n="115" d="100"/>
        </p:scale>
        <p:origin x="45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commentAuthors" Target="commentAuthors.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lian Ward" userId="46e8b325c1b402f3" providerId="LiveId" clId="{64DD8FB1-0BF4-4C72-84B7-655B3C12A36E}"/>
    <pc:docChg chg="undo custSel addSld modSld">
      <pc:chgData name="Gillian Ward" userId="46e8b325c1b402f3" providerId="LiveId" clId="{64DD8FB1-0BF4-4C72-84B7-655B3C12A36E}" dt="2021-06-02T08:48:34.625" v="519" actId="1076"/>
      <pc:docMkLst>
        <pc:docMk/>
      </pc:docMkLst>
      <pc:sldChg chg="modSp mod">
        <pc:chgData name="Gillian Ward" userId="46e8b325c1b402f3" providerId="LiveId" clId="{64DD8FB1-0BF4-4C72-84B7-655B3C12A36E}" dt="2021-06-01T21:39:25.063" v="197" actId="108"/>
        <pc:sldMkLst>
          <pc:docMk/>
          <pc:sldMk cId="2919730490" sldId="257"/>
        </pc:sldMkLst>
        <pc:spChg chg="mod">
          <ac:chgData name="Gillian Ward" userId="46e8b325c1b402f3" providerId="LiveId" clId="{64DD8FB1-0BF4-4C72-84B7-655B3C12A36E}" dt="2021-06-01T21:39:25.063" v="197" actId="108"/>
          <ac:spMkLst>
            <pc:docMk/>
            <pc:sldMk cId="2919730490" sldId="257"/>
            <ac:spMk id="3" creationId="{7479A223-9840-4AD8-8CE3-2CA1B6A4839E}"/>
          </ac:spMkLst>
        </pc:spChg>
      </pc:sldChg>
      <pc:sldChg chg="modSp">
        <pc:chgData name="Gillian Ward" userId="46e8b325c1b402f3" providerId="LiveId" clId="{64DD8FB1-0BF4-4C72-84B7-655B3C12A36E}" dt="2021-06-01T21:12:01.516" v="29" actId="313"/>
        <pc:sldMkLst>
          <pc:docMk/>
          <pc:sldMk cId="0" sldId="258"/>
        </pc:sldMkLst>
        <pc:graphicFrameChg chg="mod">
          <ac:chgData name="Gillian Ward" userId="46e8b325c1b402f3" providerId="LiveId" clId="{64DD8FB1-0BF4-4C72-84B7-655B3C12A36E}" dt="2021-06-01T21:12:01.516" v="29" actId="313"/>
          <ac:graphicFrameMkLst>
            <pc:docMk/>
            <pc:sldMk cId="0" sldId="258"/>
            <ac:graphicFrameMk id="3" creationId="{CDC69A39-707F-4DAE-BA25-38E04B224000}"/>
          </ac:graphicFrameMkLst>
        </pc:graphicFrameChg>
      </pc:sldChg>
      <pc:sldChg chg="addSp delSp modSp mod setBg">
        <pc:chgData name="Gillian Ward" userId="46e8b325c1b402f3" providerId="LiveId" clId="{64DD8FB1-0BF4-4C72-84B7-655B3C12A36E}" dt="2021-06-02T08:40:05.419" v="452" actId="1076"/>
        <pc:sldMkLst>
          <pc:docMk/>
          <pc:sldMk cId="0" sldId="259"/>
        </pc:sldMkLst>
        <pc:spChg chg="add del">
          <ac:chgData name="Gillian Ward" userId="46e8b325c1b402f3" providerId="LiveId" clId="{64DD8FB1-0BF4-4C72-84B7-655B3C12A36E}" dt="2021-06-02T08:27:36.195" v="307" actId="26606"/>
          <ac:spMkLst>
            <pc:docMk/>
            <pc:sldMk cId="0" sldId="259"/>
            <ac:spMk id="73" creationId="{3CD9DF72-87A3-404E-A828-84CBF11A8303}"/>
          </ac:spMkLst>
        </pc:spChg>
        <pc:spChg chg="add del">
          <ac:chgData name="Gillian Ward" userId="46e8b325c1b402f3" providerId="LiveId" clId="{64DD8FB1-0BF4-4C72-84B7-655B3C12A36E}" dt="2021-06-02T08:27:53.250" v="308" actId="26606"/>
          <ac:spMkLst>
            <pc:docMk/>
            <pc:sldMk cId="0" sldId="259"/>
            <ac:spMk id="137" creationId="{E862BE82-D00D-42C1-BF16-93AA37870C32}"/>
          </ac:spMkLst>
        </pc:spChg>
        <pc:spChg chg="add del">
          <ac:chgData name="Gillian Ward" userId="46e8b325c1b402f3" providerId="LiveId" clId="{64DD8FB1-0BF4-4C72-84B7-655B3C12A36E}" dt="2021-06-02T08:27:53.250" v="308" actId="26606"/>
          <ac:spMkLst>
            <pc:docMk/>
            <pc:sldMk cId="0" sldId="259"/>
            <ac:spMk id="139" creationId="{F6D92C2D-1D3D-4974-918C-06579FB354A9}"/>
          </ac:spMkLst>
        </pc:spChg>
        <pc:spChg chg="add">
          <ac:chgData name="Gillian Ward" userId="46e8b325c1b402f3" providerId="LiveId" clId="{64DD8FB1-0BF4-4C72-84B7-655B3C12A36E}" dt="2021-06-02T08:27:53.250" v="308" actId="26606"/>
          <ac:spMkLst>
            <pc:docMk/>
            <pc:sldMk cId="0" sldId="259"/>
            <ac:spMk id="192" creationId="{E862BE82-D00D-42C1-BF16-93AA37870C32}"/>
          </ac:spMkLst>
        </pc:spChg>
        <pc:spChg chg="add">
          <ac:chgData name="Gillian Ward" userId="46e8b325c1b402f3" providerId="LiveId" clId="{64DD8FB1-0BF4-4C72-84B7-655B3C12A36E}" dt="2021-06-02T08:27:53.250" v="308" actId="26606"/>
          <ac:spMkLst>
            <pc:docMk/>
            <pc:sldMk cId="0" sldId="259"/>
            <ac:spMk id="193" creationId="{F6D92C2D-1D3D-4974-918C-06579FB354A9}"/>
          </ac:spMkLst>
        </pc:spChg>
        <pc:spChg chg="mod">
          <ac:chgData name="Gillian Ward" userId="46e8b325c1b402f3" providerId="LiveId" clId="{64DD8FB1-0BF4-4C72-84B7-655B3C12A36E}" dt="2021-06-02T08:40:05.419" v="452" actId="1076"/>
          <ac:spMkLst>
            <pc:docMk/>
            <pc:sldMk cId="0" sldId="259"/>
            <ac:spMk id="9218" creationId="{A7B82F87-3FFA-4549-BF8B-01F2B4BDD81E}"/>
          </ac:spMkLst>
        </pc:spChg>
        <pc:spChg chg="mod">
          <ac:chgData name="Gillian Ward" userId="46e8b325c1b402f3" providerId="LiveId" clId="{64DD8FB1-0BF4-4C72-84B7-655B3C12A36E}" dt="2021-06-02T08:39:50.923" v="450" actId="14100"/>
          <ac:spMkLst>
            <pc:docMk/>
            <pc:sldMk cId="0" sldId="259"/>
            <ac:spMk id="9219" creationId="{F8E4C559-29C9-4A16-B7CD-E66CB5EB65D0}"/>
          </ac:spMkLst>
        </pc:spChg>
        <pc:spChg chg="mod">
          <ac:chgData name="Gillian Ward" userId="46e8b325c1b402f3" providerId="LiveId" clId="{64DD8FB1-0BF4-4C72-84B7-655B3C12A36E}" dt="2021-06-02T08:35:24.565" v="358" actId="1076"/>
          <ac:spMkLst>
            <pc:docMk/>
            <pc:sldMk cId="0" sldId="259"/>
            <ac:spMk id="9220" creationId="{BDEADEC8-6AA4-4F5F-A361-A7E4D6AC3E74}"/>
          </ac:spMkLst>
        </pc:spChg>
        <pc:spChg chg="del">
          <ac:chgData name="Gillian Ward" userId="46e8b325c1b402f3" providerId="LiveId" clId="{64DD8FB1-0BF4-4C72-84B7-655B3C12A36E}" dt="2021-06-01T21:14:03.054" v="35" actId="21"/>
          <ac:spMkLst>
            <pc:docMk/>
            <pc:sldMk cId="0" sldId="259"/>
            <ac:spMk id="9221" creationId="{0368B389-469A-4D5C-AF74-6F4115D9A22F}"/>
          </ac:spMkLst>
        </pc:spChg>
        <pc:picChg chg="add mod ord">
          <ac:chgData name="Gillian Ward" userId="46e8b325c1b402f3" providerId="LiveId" clId="{64DD8FB1-0BF4-4C72-84B7-655B3C12A36E}" dt="2021-06-02T08:39:48.343" v="449" actId="1076"/>
          <ac:picMkLst>
            <pc:docMk/>
            <pc:sldMk cId="0" sldId="259"/>
            <ac:picMk id="3" creationId="{5EFD1E05-C8E7-4DC7-B350-4A1C0A08DA08}"/>
          </ac:picMkLst>
        </pc:picChg>
        <pc:picChg chg="del">
          <ac:chgData name="Gillian Ward" userId="46e8b325c1b402f3" providerId="LiveId" clId="{64DD8FB1-0BF4-4C72-84B7-655B3C12A36E}" dt="2021-06-01T21:13:57.287" v="34" actId="21"/>
          <ac:picMkLst>
            <pc:docMk/>
            <pc:sldMk cId="0" sldId="259"/>
            <ac:picMk id="6" creationId="{75814DFC-2030-4792-80A6-CD9A5DB19A89}"/>
          </ac:picMkLst>
        </pc:picChg>
        <pc:cxnChg chg="add del">
          <ac:chgData name="Gillian Ward" userId="46e8b325c1b402f3" providerId="LiveId" clId="{64DD8FB1-0BF4-4C72-84B7-655B3C12A36E}" dt="2021-06-02T08:27:36.195" v="307" actId="26606"/>
          <ac:cxnSpMkLst>
            <pc:docMk/>
            <pc:sldMk cId="0" sldId="259"/>
            <ac:cxnSpMk id="75" creationId="{20E3A342-4D61-4E3F-AF90-1AB42AEB96CC}"/>
          </ac:cxnSpMkLst>
        </pc:cxnChg>
      </pc:sldChg>
      <pc:sldChg chg="addSp delSp modSp mod setBg">
        <pc:chgData name="Gillian Ward" userId="46e8b325c1b402f3" providerId="LiveId" clId="{64DD8FB1-0BF4-4C72-84B7-655B3C12A36E}" dt="2021-06-02T08:37:00.770" v="395" actId="1076"/>
        <pc:sldMkLst>
          <pc:docMk/>
          <pc:sldMk cId="0" sldId="261"/>
        </pc:sldMkLst>
        <pc:spChg chg="add del">
          <ac:chgData name="Gillian Ward" userId="46e8b325c1b402f3" providerId="LiveId" clId="{64DD8FB1-0BF4-4C72-84B7-655B3C12A36E}" dt="2021-06-02T08:29:47.880" v="313" actId="26606"/>
          <ac:spMkLst>
            <pc:docMk/>
            <pc:sldMk cId="0" sldId="261"/>
            <ac:spMk id="138" creationId="{E862BE82-D00D-42C1-BF16-93AA37870C32}"/>
          </ac:spMkLst>
        </pc:spChg>
        <pc:spChg chg="add del">
          <ac:chgData name="Gillian Ward" userId="46e8b325c1b402f3" providerId="LiveId" clId="{64DD8FB1-0BF4-4C72-84B7-655B3C12A36E}" dt="2021-06-02T08:29:47.880" v="313" actId="26606"/>
          <ac:spMkLst>
            <pc:docMk/>
            <pc:sldMk cId="0" sldId="261"/>
            <ac:spMk id="140" creationId="{F6D92C2D-1D3D-4974-918C-06579FB354A9}"/>
          </ac:spMkLst>
        </pc:spChg>
        <pc:spChg chg="add">
          <ac:chgData name="Gillian Ward" userId="46e8b325c1b402f3" providerId="LiveId" clId="{64DD8FB1-0BF4-4C72-84B7-655B3C12A36E}" dt="2021-06-02T08:30:17.471" v="318" actId="26606"/>
          <ac:spMkLst>
            <pc:docMk/>
            <pc:sldMk cId="0" sldId="261"/>
            <ac:spMk id="142" creationId="{F6D92C2D-1D3D-4974-918C-06579FB354A9}"/>
          </ac:spMkLst>
        </pc:spChg>
        <pc:spChg chg="add del">
          <ac:chgData name="Gillian Ward" userId="46e8b325c1b402f3" providerId="LiveId" clId="{64DD8FB1-0BF4-4C72-84B7-655B3C12A36E}" dt="2021-06-02T08:30:17.471" v="318" actId="26606"/>
          <ac:spMkLst>
            <pc:docMk/>
            <pc:sldMk cId="0" sldId="261"/>
            <ac:spMk id="202" creationId="{E862BE82-D00D-42C1-BF16-93AA37870C32}"/>
          </ac:spMkLst>
        </pc:spChg>
        <pc:spChg chg="add del">
          <ac:chgData name="Gillian Ward" userId="46e8b325c1b402f3" providerId="LiveId" clId="{64DD8FB1-0BF4-4C72-84B7-655B3C12A36E}" dt="2021-06-02T08:30:17.471" v="318" actId="26606"/>
          <ac:spMkLst>
            <pc:docMk/>
            <pc:sldMk cId="0" sldId="261"/>
            <ac:spMk id="204" creationId="{F6D92C2D-1D3D-4974-918C-06579FB354A9}"/>
          </ac:spMkLst>
        </pc:spChg>
        <pc:spChg chg="mod">
          <ac:chgData name="Gillian Ward" userId="46e8b325c1b402f3" providerId="LiveId" clId="{64DD8FB1-0BF4-4C72-84B7-655B3C12A36E}" dt="2021-06-02T08:37:00.770" v="395" actId="1076"/>
          <ac:spMkLst>
            <pc:docMk/>
            <pc:sldMk cId="0" sldId="261"/>
            <ac:spMk id="14338" creationId="{3CB52A4F-3BC1-4C20-9CF4-2951AF761238}"/>
          </ac:spMkLst>
        </pc:spChg>
        <pc:spChg chg="mod">
          <ac:chgData name="Gillian Ward" userId="46e8b325c1b402f3" providerId="LiveId" clId="{64DD8FB1-0BF4-4C72-84B7-655B3C12A36E}" dt="2021-06-02T08:34:29.503" v="346" actId="1076"/>
          <ac:spMkLst>
            <pc:docMk/>
            <pc:sldMk cId="0" sldId="261"/>
            <ac:spMk id="14340" creationId="{05BB6A55-A87B-44ED-8B25-F4B424C1F779}"/>
          </ac:spMkLst>
        </pc:spChg>
        <pc:spChg chg="del">
          <ac:chgData name="Gillian Ward" userId="46e8b325c1b402f3" providerId="LiveId" clId="{64DD8FB1-0BF4-4C72-84B7-655B3C12A36E}" dt="2021-06-01T21:13:09.726" v="31" actId="21"/>
          <ac:spMkLst>
            <pc:docMk/>
            <pc:sldMk cId="0" sldId="261"/>
            <ac:spMk id="14341" creationId="{C6B78971-A3BA-4795-B212-7EA2C97C1806}"/>
          </ac:spMkLst>
        </pc:spChg>
        <pc:spChg chg="mod">
          <ac:chgData name="Gillian Ward" userId="46e8b325c1b402f3" providerId="LiveId" clId="{64DD8FB1-0BF4-4C72-84B7-655B3C12A36E}" dt="2021-06-02T08:36:45.318" v="391" actId="20577"/>
          <ac:spMkLst>
            <pc:docMk/>
            <pc:sldMk cId="0" sldId="261"/>
            <ac:spMk id="15365" creationId="{F30D0CB7-EA3F-4673-BB7A-8B8F78511CEB}"/>
          </ac:spMkLst>
        </pc:spChg>
        <pc:spChg chg="add">
          <ac:chgData name="Gillian Ward" userId="46e8b325c1b402f3" providerId="LiveId" clId="{64DD8FB1-0BF4-4C72-84B7-655B3C12A36E}" dt="2021-06-02T08:30:17.471" v="318" actId="26606"/>
          <ac:spMkLst>
            <pc:docMk/>
            <pc:sldMk cId="0" sldId="261"/>
            <ac:spMk id="15367" creationId="{E862BE82-D00D-42C1-BF16-93AA37870C32}"/>
          </ac:spMkLst>
        </pc:spChg>
        <pc:picChg chg="add del mod ord">
          <ac:chgData name="Gillian Ward" userId="46e8b325c1b402f3" providerId="LiveId" clId="{64DD8FB1-0BF4-4C72-84B7-655B3C12A36E}" dt="2021-06-02T08:29:52.106" v="314" actId="21"/>
          <ac:picMkLst>
            <pc:docMk/>
            <pc:sldMk cId="0" sldId="261"/>
            <ac:picMk id="3" creationId="{33CCD551-6E88-4572-89F1-6E5C04FAB93A}"/>
          </ac:picMkLst>
        </pc:picChg>
        <pc:picChg chg="add mod ord">
          <ac:chgData name="Gillian Ward" userId="46e8b325c1b402f3" providerId="LiveId" clId="{64DD8FB1-0BF4-4C72-84B7-655B3C12A36E}" dt="2021-06-02T08:30:17.471" v="318" actId="26606"/>
          <ac:picMkLst>
            <pc:docMk/>
            <pc:sldMk cId="0" sldId="261"/>
            <ac:picMk id="5" creationId="{29D96CC0-9F1B-48D2-A388-17E4F20D620D}"/>
          </ac:picMkLst>
        </pc:picChg>
        <pc:picChg chg="del">
          <ac:chgData name="Gillian Ward" userId="46e8b325c1b402f3" providerId="LiveId" clId="{64DD8FB1-0BF4-4C72-84B7-655B3C12A36E}" dt="2021-06-01T21:13:02.730" v="30" actId="21"/>
          <ac:picMkLst>
            <pc:docMk/>
            <pc:sldMk cId="0" sldId="261"/>
            <ac:picMk id="7" creationId="{4101FFE7-9FAB-4811-890A-16E0925E456A}"/>
          </ac:picMkLst>
        </pc:picChg>
      </pc:sldChg>
      <pc:sldChg chg="addSp delSp modSp mod setBg">
        <pc:chgData name="Gillian Ward" userId="46e8b325c1b402f3" providerId="LiveId" clId="{64DD8FB1-0BF4-4C72-84B7-655B3C12A36E}" dt="2021-06-02T08:48:34.625" v="519" actId="1076"/>
        <pc:sldMkLst>
          <pc:docMk/>
          <pc:sldMk cId="0" sldId="263"/>
        </pc:sldMkLst>
        <pc:spChg chg="del mod">
          <ac:chgData name="Gillian Ward" userId="46e8b325c1b402f3" providerId="LiveId" clId="{64DD8FB1-0BF4-4C72-84B7-655B3C12A36E}" dt="2021-06-02T08:45:47.811" v="474"/>
          <ac:spMkLst>
            <pc:docMk/>
            <pc:sldMk cId="0" sldId="263"/>
            <ac:spMk id="9" creationId="{7C698ECE-5574-4A5C-B3D7-323C26BE752D}"/>
          </ac:spMkLst>
        </pc:spChg>
        <pc:spChg chg="add">
          <ac:chgData name="Gillian Ward" userId="46e8b325c1b402f3" providerId="LiveId" clId="{64DD8FB1-0BF4-4C72-84B7-655B3C12A36E}" dt="2021-06-02T08:46:06.096" v="477" actId="26606"/>
          <ac:spMkLst>
            <pc:docMk/>
            <pc:sldMk cId="0" sldId="263"/>
            <ac:spMk id="73" creationId="{E862BE82-D00D-42C1-BF16-93AA37870C32}"/>
          </ac:spMkLst>
        </pc:spChg>
        <pc:spChg chg="add">
          <ac:chgData name="Gillian Ward" userId="46e8b325c1b402f3" providerId="LiveId" clId="{64DD8FB1-0BF4-4C72-84B7-655B3C12A36E}" dt="2021-06-02T08:46:06.096" v="477" actId="26606"/>
          <ac:spMkLst>
            <pc:docMk/>
            <pc:sldMk cId="0" sldId="263"/>
            <ac:spMk id="75" creationId="{F6D92C2D-1D3D-4974-918C-06579FB354A9}"/>
          </ac:spMkLst>
        </pc:spChg>
        <pc:spChg chg="mod">
          <ac:chgData name="Gillian Ward" userId="46e8b325c1b402f3" providerId="LiveId" clId="{64DD8FB1-0BF4-4C72-84B7-655B3C12A36E}" dt="2021-06-02T08:48:31.076" v="518" actId="1076"/>
          <ac:spMkLst>
            <pc:docMk/>
            <pc:sldMk cId="0" sldId="263"/>
            <ac:spMk id="16386" creationId="{85C0415B-60CE-42C9-A3E9-BF4AFEEF3A42}"/>
          </ac:spMkLst>
        </pc:spChg>
        <pc:spChg chg="mod">
          <ac:chgData name="Gillian Ward" userId="46e8b325c1b402f3" providerId="LiveId" clId="{64DD8FB1-0BF4-4C72-84B7-655B3C12A36E}" dt="2021-06-02T08:48:34.625" v="519" actId="1076"/>
          <ac:spMkLst>
            <pc:docMk/>
            <pc:sldMk cId="0" sldId="263"/>
            <ac:spMk id="16387" creationId="{B9BF36BA-A59D-4A72-A35E-FF3D6EBB573A}"/>
          </ac:spMkLst>
        </pc:spChg>
        <pc:spChg chg="mod">
          <ac:chgData name="Gillian Ward" userId="46e8b325c1b402f3" providerId="LiveId" clId="{64DD8FB1-0BF4-4C72-84B7-655B3C12A36E}" dt="2021-06-02T08:48:08.075" v="489" actId="1076"/>
          <ac:spMkLst>
            <pc:docMk/>
            <pc:sldMk cId="0" sldId="263"/>
            <ac:spMk id="16388" creationId="{F0CC10C8-84CB-4DAD-8792-BD531EC67008}"/>
          </ac:spMkLst>
        </pc:spChg>
        <pc:spChg chg="del">
          <ac:chgData name="Gillian Ward" userId="46e8b325c1b402f3" providerId="LiveId" clId="{64DD8FB1-0BF4-4C72-84B7-655B3C12A36E}" dt="2021-06-02T08:46:01.662" v="475" actId="478"/>
          <ac:spMkLst>
            <pc:docMk/>
            <pc:sldMk cId="0" sldId="263"/>
            <ac:spMk id="16389" creationId="{10563AF4-BDA5-41B8-8412-6A7CB181488D}"/>
          </ac:spMkLst>
        </pc:spChg>
        <pc:picChg chg="add del mod">
          <ac:chgData name="Gillian Ward" userId="46e8b325c1b402f3" providerId="LiveId" clId="{64DD8FB1-0BF4-4C72-84B7-655B3C12A36E}" dt="2021-06-02T08:45:14.598" v="465"/>
          <ac:picMkLst>
            <pc:docMk/>
            <pc:sldMk cId="0" sldId="263"/>
            <ac:picMk id="3" creationId="{DA194B8A-62B2-417D-83A9-5F8DA7C89E02}"/>
          </ac:picMkLst>
        </pc:picChg>
        <pc:picChg chg="add mod ord">
          <ac:chgData name="Gillian Ward" userId="46e8b325c1b402f3" providerId="LiveId" clId="{64DD8FB1-0BF4-4C72-84B7-655B3C12A36E}" dt="2021-06-02T08:46:06.142" v="479" actId="962"/>
          <ac:picMkLst>
            <pc:docMk/>
            <pc:sldMk cId="0" sldId="263"/>
            <ac:picMk id="5" creationId="{9A848F2F-E4B5-4061-98AA-A1F57B80141C}"/>
          </ac:picMkLst>
        </pc:picChg>
        <pc:picChg chg="del mod">
          <ac:chgData name="Gillian Ward" userId="46e8b325c1b402f3" providerId="LiveId" clId="{64DD8FB1-0BF4-4C72-84B7-655B3C12A36E}" dt="2021-06-02T08:45:47.811" v="472" actId="478"/>
          <ac:picMkLst>
            <pc:docMk/>
            <pc:sldMk cId="0" sldId="263"/>
            <ac:picMk id="7" creationId="{BAB62D6A-0964-4741-BABA-A1E992FEB048}"/>
          </ac:picMkLst>
        </pc:picChg>
      </pc:sldChg>
      <pc:sldChg chg="addSp delSp modSp mod">
        <pc:chgData name="Gillian Ward" userId="46e8b325c1b402f3" providerId="LiveId" clId="{64DD8FB1-0BF4-4C72-84B7-655B3C12A36E}" dt="2021-06-02T08:42:38.573" v="459" actId="14100"/>
        <pc:sldMkLst>
          <pc:docMk/>
          <pc:sldMk cId="0" sldId="271"/>
        </pc:sldMkLst>
        <pc:spChg chg="del mod">
          <ac:chgData name="Gillian Ward" userId="46e8b325c1b402f3" providerId="LiveId" clId="{64DD8FB1-0BF4-4C72-84B7-655B3C12A36E}" dt="2021-06-02T08:41:24.792" v="454" actId="478"/>
          <ac:spMkLst>
            <pc:docMk/>
            <pc:sldMk cId="0" sldId="271"/>
            <ac:spMk id="5125" creationId="{6A0A2487-19DE-4322-8611-121D1F413A84}"/>
          </ac:spMkLst>
        </pc:spChg>
        <pc:picChg chg="add mod">
          <ac:chgData name="Gillian Ward" userId="46e8b325c1b402f3" providerId="LiveId" clId="{64DD8FB1-0BF4-4C72-84B7-655B3C12A36E}" dt="2021-06-02T08:42:38.573" v="459" actId="14100"/>
          <ac:picMkLst>
            <pc:docMk/>
            <pc:sldMk cId="0" sldId="271"/>
            <ac:picMk id="4" creationId="{F7A59373-266D-4ED1-A0E8-24154B9E7DAB}"/>
          </ac:picMkLst>
        </pc:picChg>
        <pc:picChg chg="del">
          <ac:chgData name="Gillian Ward" userId="46e8b325c1b402f3" providerId="LiveId" clId="{64DD8FB1-0BF4-4C72-84B7-655B3C12A36E}" dt="2021-06-01T21:15:02.709" v="37" actId="21"/>
          <ac:picMkLst>
            <pc:docMk/>
            <pc:sldMk cId="0" sldId="271"/>
            <ac:picMk id="6" creationId="{E2968ADF-A94B-480F-9988-B80E6B828789}"/>
          </ac:picMkLst>
        </pc:picChg>
      </pc:sldChg>
      <pc:sldChg chg="modSp mod">
        <pc:chgData name="Gillian Ward" userId="46e8b325c1b402f3" providerId="LiveId" clId="{64DD8FB1-0BF4-4C72-84B7-655B3C12A36E}" dt="2021-06-01T21:21:24.256" v="102" actId="6549"/>
        <pc:sldMkLst>
          <pc:docMk/>
          <pc:sldMk cId="203140861" sldId="298"/>
        </pc:sldMkLst>
        <pc:spChg chg="mod">
          <ac:chgData name="Gillian Ward" userId="46e8b325c1b402f3" providerId="LiveId" clId="{64DD8FB1-0BF4-4C72-84B7-655B3C12A36E}" dt="2021-06-01T21:21:24.256" v="102" actId="6549"/>
          <ac:spMkLst>
            <pc:docMk/>
            <pc:sldMk cId="203140861" sldId="298"/>
            <ac:spMk id="4" creationId="{00000000-0000-0000-0000-000000000000}"/>
          </ac:spMkLst>
        </pc:spChg>
      </pc:sldChg>
      <pc:sldChg chg="modSp mod">
        <pc:chgData name="Gillian Ward" userId="46e8b325c1b402f3" providerId="LiveId" clId="{64DD8FB1-0BF4-4C72-84B7-655B3C12A36E}" dt="2021-06-01T21:20:18.930" v="98" actId="113"/>
        <pc:sldMkLst>
          <pc:docMk/>
          <pc:sldMk cId="792671309" sldId="301"/>
        </pc:sldMkLst>
        <pc:spChg chg="mod">
          <ac:chgData name="Gillian Ward" userId="46e8b325c1b402f3" providerId="LiveId" clId="{64DD8FB1-0BF4-4C72-84B7-655B3C12A36E}" dt="2021-06-01T21:20:18.930" v="98" actId="113"/>
          <ac:spMkLst>
            <pc:docMk/>
            <pc:sldMk cId="792671309" sldId="301"/>
            <ac:spMk id="16" creationId="{10BA7E12-907B-43A8-A8F4-E2CD4178816B}"/>
          </ac:spMkLst>
        </pc:spChg>
      </pc:sldChg>
      <pc:sldChg chg="modSp mod">
        <pc:chgData name="Gillian Ward" userId="46e8b325c1b402f3" providerId="LiveId" clId="{64DD8FB1-0BF4-4C72-84B7-655B3C12A36E}" dt="2021-06-01T21:23:37.360" v="142" actId="113"/>
        <pc:sldMkLst>
          <pc:docMk/>
          <pc:sldMk cId="378799244" sldId="304"/>
        </pc:sldMkLst>
        <pc:spChg chg="mod">
          <ac:chgData name="Gillian Ward" userId="46e8b325c1b402f3" providerId="LiveId" clId="{64DD8FB1-0BF4-4C72-84B7-655B3C12A36E}" dt="2021-06-01T21:23:37.360" v="142" actId="113"/>
          <ac:spMkLst>
            <pc:docMk/>
            <pc:sldMk cId="378799244" sldId="304"/>
            <ac:spMk id="3" creationId="{F8E2ADE9-29DA-40CA-BE1A-5AB6C18D1E5B}"/>
          </ac:spMkLst>
        </pc:spChg>
      </pc:sldChg>
      <pc:sldChg chg="modSp mod">
        <pc:chgData name="Gillian Ward" userId="46e8b325c1b402f3" providerId="LiveId" clId="{64DD8FB1-0BF4-4C72-84B7-655B3C12A36E}" dt="2021-06-01T21:30:51.961" v="170" actId="1076"/>
        <pc:sldMkLst>
          <pc:docMk/>
          <pc:sldMk cId="0" sldId="415"/>
        </pc:sldMkLst>
        <pc:spChg chg="mod">
          <ac:chgData name="Gillian Ward" userId="46e8b325c1b402f3" providerId="LiveId" clId="{64DD8FB1-0BF4-4C72-84B7-655B3C12A36E}" dt="2021-06-01T21:30:51.961" v="170" actId="1076"/>
          <ac:spMkLst>
            <pc:docMk/>
            <pc:sldMk cId="0" sldId="415"/>
            <ac:spMk id="6" creationId="{A650D60F-677E-4AFB-AF23-670F4B8162D3}"/>
          </ac:spMkLst>
        </pc:spChg>
      </pc:sldChg>
      <pc:sldChg chg="modSp mod">
        <pc:chgData name="Gillian Ward" userId="46e8b325c1b402f3" providerId="LiveId" clId="{64DD8FB1-0BF4-4C72-84B7-655B3C12A36E}" dt="2021-06-01T21:28:36.395" v="152" actId="6549"/>
        <pc:sldMkLst>
          <pc:docMk/>
          <pc:sldMk cId="1618671902" sldId="416"/>
        </pc:sldMkLst>
        <pc:spChg chg="mod">
          <ac:chgData name="Gillian Ward" userId="46e8b325c1b402f3" providerId="LiveId" clId="{64DD8FB1-0BF4-4C72-84B7-655B3C12A36E}" dt="2021-06-01T21:28:36.395" v="152" actId="6549"/>
          <ac:spMkLst>
            <pc:docMk/>
            <pc:sldMk cId="1618671902" sldId="416"/>
            <ac:spMk id="3" creationId="{528B6822-6C3F-4EE6-88B5-5639C9A9F92D}"/>
          </ac:spMkLst>
        </pc:spChg>
      </pc:sldChg>
      <pc:sldChg chg="modSp mod">
        <pc:chgData name="Gillian Ward" userId="46e8b325c1b402f3" providerId="LiveId" clId="{64DD8FB1-0BF4-4C72-84B7-655B3C12A36E}" dt="2021-06-01T21:28:10.855" v="150" actId="6549"/>
        <pc:sldMkLst>
          <pc:docMk/>
          <pc:sldMk cId="969228096" sldId="417"/>
        </pc:sldMkLst>
        <pc:spChg chg="mod">
          <ac:chgData name="Gillian Ward" userId="46e8b325c1b402f3" providerId="LiveId" clId="{64DD8FB1-0BF4-4C72-84B7-655B3C12A36E}" dt="2021-06-01T21:28:10.855" v="150" actId="6549"/>
          <ac:spMkLst>
            <pc:docMk/>
            <pc:sldMk cId="969228096" sldId="417"/>
            <ac:spMk id="3" creationId="{7227ECD7-C8CD-4185-9350-152B38494D7C}"/>
          </ac:spMkLst>
        </pc:spChg>
      </pc:sldChg>
      <pc:sldChg chg="modSp mod">
        <pc:chgData name="Gillian Ward" userId="46e8b325c1b402f3" providerId="LiveId" clId="{64DD8FB1-0BF4-4C72-84B7-655B3C12A36E}" dt="2021-06-01T21:27:11.877" v="144" actId="6549"/>
        <pc:sldMkLst>
          <pc:docMk/>
          <pc:sldMk cId="4092648860" sldId="420"/>
        </pc:sldMkLst>
        <pc:spChg chg="mod">
          <ac:chgData name="Gillian Ward" userId="46e8b325c1b402f3" providerId="LiveId" clId="{64DD8FB1-0BF4-4C72-84B7-655B3C12A36E}" dt="2021-06-01T21:27:11.877" v="144" actId="6549"/>
          <ac:spMkLst>
            <pc:docMk/>
            <pc:sldMk cId="4092648860" sldId="420"/>
            <ac:spMk id="3" creationId="{C57802DC-AA05-4ED3-9B47-974555254789}"/>
          </ac:spMkLst>
        </pc:spChg>
      </pc:sldChg>
      <pc:sldChg chg="modSp mod">
        <pc:chgData name="Gillian Ward" userId="46e8b325c1b402f3" providerId="LiveId" clId="{64DD8FB1-0BF4-4C72-84B7-655B3C12A36E}" dt="2021-06-01T21:21:36.506" v="106" actId="6549"/>
        <pc:sldMkLst>
          <pc:docMk/>
          <pc:sldMk cId="1312991860" sldId="431"/>
        </pc:sldMkLst>
        <pc:spChg chg="mod">
          <ac:chgData name="Gillian Ward" userId="46e8b325c1b402f3" providerId="LiveId" clId="{64DD8FB1-0BF4-4C72-84B7-655B3C12A36E}" dt="2021-06-01T21:21:36.506" v="106" actId="6549"/>
          <ac:spMkLst>
            <pc:docMk/>
            <pc:sldMk cId="1312991860" sldId="431"/>
            <ac:spMk id="2" creationId="{031AD1AD-6625-4912-91AE-007EDEE65FD2}"/>
          </ac:spMkLst>
        </pc:spChg>
      </pc:sldChg>
      <pc:sldChg chg="modSp mod">
        <pc:chgData name="Gillian Ward" userId="46e8b325c1b402f3" providerId="LiveId" clId="{64DD8FB1-0BF4-4C72-84B7-655B3C12A36E}" dt="2021-06-01T21:18:35.121" v="65" actId="6549"/>
        <pc:sldMkLst>
          <pc:docMk/>
          <pc:sldMk cId="2090256071" sldId="432"/>
        </pc:sldMkLst>
        <pc:spChg chg="mod">
          <ac:chgData name="Gillian Ward" userId="46e8b325c1b402f3" providerId="LiveId" clId="{64DD8FB1-0BF4-4C72-84B7-655B3C12A36E}" dt="2021-06-01T21:18:35.121" v="65" actId="6549"/>
          <ac:spMkLst>
            <pc:docMk/>
            <pc:sldMk cId="2090256071" sldId="432"/>
            <ac:spMk id="2" creationId="{C0F7876D-B093-4EE3-BC10-D908AA1EEA8E}"/>
          </ac:spMkLst>
        </pc:spChg>
        <pc:graphicFrameChg chg="mod">
          <ac:chgData name="Gillian Ward" userId="46e8b325c1b402f3" providerId="LiveId" clId="{64DD8FB1-0BF4-4C72-84B7-655B3C12A36E}" dt="2021-06-01T21:18:09.972" v="62" actId="20577"/>
          <ac:graphicFrameMkLst>
            <pc:docMk/>
            <pc:sldMk cId="2090256071" sldId="432"/>
            <ac:graphicFrameMk id="8" creationId="{F0F96E05-E186-42DF-8757-EA08BEFC0918}"/>
          </ac:graphicFrameMkLst>
        </pc:graphicFrameChg>
      </pc:sldChg>
      <pc:sldChg chg="addSp delSp modSp mod setBg">
        <pc:chgData name="Gillian Ward" userId="46e8b325c1b402f3" providerId="LiveId" clId="{64DD8FB1-0BF4-4C72-84B7-655B3C12A36E}" dt="2021-06-02T08:39:33.861" v="445" actId="1076"/>
        <pc:sldMkLst>
          <pc:docMk/>
          <pc:sldMk cId="0" sldId="439"/>
        </pc:sldMkLst>
        <pc:spChg chg="add del">
          <ac:chgData name="Gillian Ward" userId="46e8b325c1b402f3" providerId="LiveId" clId="{64DD8FB1-0BF4-4C72-84B7-655B3C12A36E}" dt="2021-06-02T08:32:54.452" v="328" actId="26606"/>
          <ac:spMkLst>
            <pc:docMk/>
            <pc:sldMk cId="0" sldId="439"/>
            <ac:spMk id="74" creationId="{3CD9DF72-87A3-404E-A828-84CBF11A8303}"/>
          </ac:spMkLst>
        </pc:spChg>
        <pc:spChg chg="add">
          <ac:chgData name="Gillian Ward" userId="46e8b325c1b402f3" providerId="LiveId" clId="{64DD8FB1-0BF4-4C72-84B7-655B3C12A36E}" dt="2021-06-02T08:32:54.452" v="328" actId="26606"/>
          <ac:spMkLst>
            <pc:docMk/>
            <pc:sldMk cId="0" sldId="439"/>
            <ac:spMk id="77" creationId="{E862BE82-D00D-42C1-BF16-93AA37870C32}"/>
          </ac:spMkLst>
        </pc:spChg>
        <pc:spChg chg="add">
          <ac:chgData name="Gillian Ward" userId="46e8b325c1b402f3" providerId="LiveId" clId="{64DD8FB1-0BF4-4C72-84B7-655B3C12A36E}" dt="2021-06-02T08:32:54.452" v="328" actId="26606"/>
          <ac:spMkLst>
            <pc:docMk/>
            <pc:sldMk cId="0" sldId="439"/>
            <ac:spMk id="78" creationId="{F6D92C2D-1D3D-4974-918C-06579FB354A9}"/>
          </ac:spMkLst>
        </pc:spChg>
        <pc:spChg chg="mod">
          <ac:chgData name="Gillian Ward" userId="46e8b325c1b402f3" providerId="LiveId" clId="{64DD8FB1-0BF4-4C72-84B7-655B3C12A36E}" dt="2021-06-02T08:39:29.927" v="444" actId="1076"/>
          <ac:spMkLst>
            <pc:docMk/>
            <pc:sldMk cId="0" sldId="439"/>
            <ac:spMk id="7170" creationId="{8B75B0B6-B3F2-4D6F-AE22-BE061D5889EB}"/>
          </ac:spMkLst>
        </pc:spChg>
        <pc:spChg chg="mod">
          <ac:chgData name="Gillian Ward" userId="46e8b325c1b402f3" providerId="LiveId" clId="{64DD8FB1-0BF4-4C72-84B7-655B3C12A36E}" dt="2021-06-02T08:35:03.897" v="354" actId="1076"/>
          <ac:spMkLst>
            <pc:docMk/>
            <pc:sldMk cId="0" sldId="439"/>
            <ac:spMk id="7172" creationId="{6C5CAEFC-B949-480F-B189-693E2091F0F8}"/>
          </ac:spMkLst>
        </pc:spChg>
        <pc:spChg chg="mod">
          <ac:chgData name="Gillian Ward" userId="46e8b325c1b402f3" providerId="LiveId" clId="{64DD8FB1-0BF4-4C72-84B7-655B3C12A36E}" dt="2021-06-02T08:39:33.861" v="445" actId="1076"/>
          <ac:spMkLst>
            <pc:docMk/>
            <pc:sldMk cId="0" sldId="439"/>
            <ac:spMk id="7173" creationId="{DE159A5E-A6D8-4157-9562-A5579DB1ED08}"/>
          </ac:spMkLst>
        </pc:spChg>
        <pc:picChg chg="add del mod ord">
          <ac:chgData name="Gillian Ward" userId="46e8b325c1b402f3" providerId="LiveId" clId="{64DD8FB1-0BF4-4C72-84B7-655B3C12A36E}" dt="2021-06-02T08:26:55.414" v="305" actId="21"/>
          <ac:picMkLst>
            <pc:docMk/>
            <pc:sldMk cId="0" sldId="439"/>
            <ac:picMk id="3" creationId="{7DF1BD3F-AC22-4310-AD5A-C809EA48B5A6}"/>
          </ac:picMkLst>
        </pc:picChg>
        <pc:picChg chg="add mod ord">
          <ac:chgData name="Gillian Ward" userId="46e8b325c1b402f3" providerId="LiveId" clId="{64DD8FB1-0BF4-4C72-84B7-655B3C12A36E}" dt="2021-06-02T08:32:54.452" v="328" actId="26606"/>
          <ac:picMkLst>
            <pc:docMk/>
            <pc:sldMk cId="0" sldId="439"/>
            <ac:picMk id="5" creationId="{99DAFAE3-8345-420D-B64E-31D411C2A9C3}"/>
          </ac:picMkLst>
        </pc:picChg>
        <pc:picChg chg="del">
          <ac:chgData name="Gillian Ward" userId="46e8b325c1b402f3" providerId="LiveId" clId="{64DD8FB1-0BF4-4C72-84B7-655B3C12A36E}" dt="2021-06-01T21:14:37.953" v="36" actId="21"/>
          <ac:picMkLst>
            <pc:docMk/>
            <pc:sldMk cId="0" sldId="439"/>
            <ac:picMk id="6" creationId="{F141A033-2BC4-4F9D-91B4-ED0AB8ACAA6E}"/>
          </ac:picMkLst>
        </pc:picChg>
        <pc:cxnChg chg="add del">
          <ac:chgData name="Gillian Ward" userId="46e8b325c1b402f3" providerId="LiveId" clId="{64DD8FB1-0BF4-4C72-84B7-655B3C12A36E}" dt="2021-06-02T08:32:54.452" v="328" actId="26606"/>
          <ac:cxnSpMkLst>
            <pc:docMk/>
            <pc:sldMk cId="0" sldId="439"/>
            <ac:cxnSpMk id="76" creationId="{20E3A342-4D61-4E3F-AF90-1AB42AEB96CC}"/>
          </ac:cxnSpMkLst>
        </pc:cxnChg>
      </pc:sldChg>
      <pc:sldChg chg="addSp delSp modSp mod setBg">
        <pc:chgData name="Gillian Ward" userId="46e8b325c1b402f3" providerId="LiveId" clId="{64DD8FB1-0BF4-4C72-84B7-655B3C12A36E}" dt="2021-06-02T08:37:42.898" v="407" actId="1076"/>
        <pc:sldMkLst>
          <pc:docMk/>
          <pc:sldMk cId="0" sldId="440"/>
        </pc:sldMkLst>
        <pc:spChg chg="add">
          <ac:chgData name="Gillian Ward" userId="46e8b325c1b402f3" providerId="LiveId" clId="{64DD8FB1-0BF4-4C72-84B7-655B3C12A36E}" dt="2021-06-02T08:31:41.890" v="322" actId="26606"/>
          <ac:spMkLst>
            <pc:docMk/>
            <pc:sldMk cId="0" sldId="440"/>
            <ac:spMk id="74" creationId="{E862BE82-D00D-42C1-BF16-93AA37870C32}"/>
          </ac:spMkLst>
        </pc:spChg>
        <pc:spChg chg="add">
          <ac:chgData name="Gillian Ward" userId="46e8b325c1b402f3" providerId="LiveId" clId="{64DD8FB1-0BF4-4C72-84B7-655B3C12A36E}" dt="2021-06-02T08:31:41.890" v="322" actId="26606"/>
          <ac:spMkLst>
            <pc:docMk/>
            <pc:sldMk cId="0" sldId="440"/>
            <ac:spMk id="76" creationId="{F6D92C2D-1D3D-4974-918C-06579FB354A9}"/>
          </ac:spMkLst>
        </pc:spChg>
        <pc:spChg chg="mod">
          <ac:chgData name="Gillian Ward" userId="46e8b325c1b402f3" providerId="LiveId" clId="{64DD8FB1-0BF4-4C72-84B7-655B3C12A36E}" dt="2021-06-02T08:37:24.791" v="404" actId="15"/>
          <ac:spMkLst>
            <pc:docMk/>
            <pc:sldMk cId="0" sldId="440"/>
            <ac:spMk id="9221" creationId="{6F76A77D-91E8-4F2F-94A0-DF967EDF62F7}"/>
          </ac:spMkLst>
        </pc:spChg>
        <pc:spChg chg="mod">
          <ac:chgData name="Gillian Ward" userId="46e8b325c1b402f3" providerId="LiveId" clId="{64DD8FB1-0BF4-4C72-84B7-655B3C12A36E}" dt="2021-06-02T08:37:42.898" v="407" actId="1076"/>
          <ac:spMkLst>
            <pc:docMk/>
            <pc:sldMk cId="0" sldId="440"/>
            <ac:spMk id="11266" creationId="{71A4DBD2-0B1D-4166-B2E2-A7079C8BD0DA}"/>
          </ac:spMkLst>
        </pc:spChg>
        <pc:spChg chg="mod">
          <ac:chgData name="Gillian Ward" userId="46e8b325c1b402f3" providerId="LiveId" clId="{64DD8FB1-0BF4-4C72-84B7-655B3C12A36E}" dt="2021-06-02T08:34:47.315" v="350" actId="1076"/>
          <ac:spMkLst>
            <pc:docMk/>
            <pc:sldMk cId="0" sldId="440"/>
            <ac:spMk id="11268" creationId="{63977B3D-E62B-4D85-9AE6-209D0646AB65}"/>
          </ac:spMkLst>
        </pc:spChg>
        <pc:spChg chg="del">
          <ac:chgData name="Gillian Ward" userId="46e8b325c1b402f3" providerId="LiveId" clId="{64DD8FB1-0BF4-4C72-84B7-655B3C12A36E}" dt="2021-06-01T21:13:29.217" v="33" actId="21"/>
          <ac:spMkLst>
            <pc:docMk/>
            <pc:sldMk cId="0" sldId="440"/>
            <ac:spMk id="11269" creationId="{521847D4-5B9A-48F6-B222-6EFBD7EC3FD4}"/>
          </ac:spMkLst>
        </pc:spChg>
        <pc:picChg chg="add mod ord">
          <ac:chgData name="Gillian Ward" userId="46e8b325c1b402f3" providerId="LiveId" clId="{64DD8FB1-0BF4-4C72-84B7-655B3C12A36E}" dt="2021-06-02T08:31:41.890" v="322" actId="26606"/>
          <ac:picMkLst>
            <pc:docMk/>
            <pc:sldMk cId="0" sldId="440"/>
            <ac:picMk id="3" creationId="{FF87BB54-9732-40B6-9B06-5D4FB10EDC3F}"/>
          </ac:picMkLst>
        </pc:picChg>
        <pc:picChg chg="del">
          <ac:chgData name="Gillian Ward" userId="46e8b325c1b402f3" providerId="LiveId" clId="{64DD8FB1-0BF4-4C72-84B7-655B3C12A36E}" dt="2021-06-01T21:13:20.979" v="32" actId="21"/>
          <ac:picMkLst>
            <pc:docMk/>
            <pc:sldMk cId="0" sldId="440"/>
            <ac:picMk id="6" creationId="{92455985-55DD-443D-A903-9C7C7B03D919}"/>
          </ac:picMkLst>
        </pc:picChg>
      </pc:sldChg>
      <pc:sldChg chg="modSp mod">
        <pc:chgData name="Gillian Ward" userId="46e8b325c1b402f3" providerId="LiveId" clId="{64DD8FB1-0BF4-4C72-84B7-655B3C12A36E}" dt="2021-06-01T21:38:52.633" v="194" actId="6549"/>
        <pc:sldMkLst>
          <pc:docMk/>
          <pc:sldMk cId="2949041422" sldId="450"/>
        </pc:sldMkLst>
        <pc:spChg chg="mod">
          <ac:chgData name="Gillian Ward" userId="46e8b325c1b402f3" providerId="LiveId" clId="{64DD8FB1-0BF4-4C72-84B7-655B3C12A36E}" dt="2021-06-01T21:38:52.633" v="194" actId="6549"/>
          <ac:spMkLst>
            <pc:docMk/>
            <pc:sldMk cId="2949041422" sldId="450"/>
            <ac:spMk id="3" creationId="{CBED9EA6-26DB-4DA3-9396-3F31E9D2E85B}"/>
          </ac:spMkLst>
        </pc:spChg>
      </pc:sldChg>
      <pc:sldChg chg="modSp mod">
        <pc:chgData name="Gillian Ward" userId="46e8b325c1b402f3" providerId="LiveId" clId="{64DD8FB1-0BF4-4C72-84B7-655B3C12A36E}" dt="2021-06-01T21:09:31.732" v="0" actId="14100"/>
        <pc:sldMkLst>
          <pc:docMk/>
          <pc:sldMk cId="3059538485" sldId="454"/>
        </pc:sldMkLst>
        <pc:spChg chg="mod">
          <ac:chgData name="Gillian Ward" userId="46e8b325c1b402f3" providerId="LiveId" clId="{64DD8FB1-0BF4-4C72-84B7-655B3C12A36E}" dt="2021-06-01T21:09:31.732" v="0" actId="14100"/>
          <ac:spMkLst>
            <pc:docMk/>
            <pc:sldMk cId="3059538485" sldId="454"/>
            <ac:spMk id="3" creationId="{DE81EEBE-B81F-476D-A8FE-ADBC32AA97F0}"/>
          </ac:spMkLst>
        </pc:spChg>
      </pc:sldChg>
      <pc:sldChg chg="modSp mod">
        <pc:chgData name="Gillian Ward" userId="46e8b325c1b402f3" providerId="LiveId" clId="{64DD8FB1-0BF4-4C72-84B7-655B3C12A36E}" dt="2021-06-01T21:29:48.609" v="154" actId="6549"/>
        <pc:sldMkLst>
          <pc:docMk/>
          <pc:sldMk cId="2309265873" sldId="455"/>
        </pc:sldMkLst>
        <pc:spChg chg="mod">
          <ac:chgData name="Gillian Ward" userId="46e8b325c1b402f3" providerId="LiveId" clId="{64DD8FB1-0BF4-4C72-84B7-655B3C12A36E}" dt="2021-06-01T21:29:48.609" v="154" actId="6549"/>
          <ac:spMkLst>
            <pc:docMk/>
            <pc:sldMk cId="2309265873" sldId="455"/>
            <ac:spMk id="3" creationId="{A7579BC5-A322-49FE-96AF-ECDB609D28A5}"/>
          </ac:spMkLst>
        </pc:spChg>
      </pc:sldChg>
      <pc:sldChg chg="modSp mod">
        <pc:chgData name="Gillian Ward" userId="46e8b325c1b402f3" providerId="LiveId" clId="{64DD8FB1-0BF4-4C72-84B7-655B3C12A36E}" dt="2021-06-01T21:32:13.246" v="188" actId="6549"/>
        <pc:sldMkLst>
          <pc:docMk/>
          <pc:sldMk cId="523720332" sldId="474"/>
        </pc:sldMkLst>
        <pc:spChg chg="mod">
          <ac:chgData name="Gillian Ward" userId="46e8b325c1b402f3" providerId="LiveId" clId="{64DD8FB1-0BF4-4C72-84B7-655B3C12A36E}" dt="2021-06-01T21:32:13.246" v="188" actId="6549"/>
          <ac:spMkLst>
            <pc:docMk/>
            <pc:sldMk cId="523720332" sldId="474"/>
            <ac:spMk id="3" creationId="{BBBDCD93-7B3B-46C0-A516-D93EA306B648}"/>
          </ac:spMkLst>
        </pc:spChg>
      </pc:sldChg>
      <pc:sldChg chg="addSp modSp new mod">
        <pc:chgData name="Gillian Ward" userId="46e8b325c1b402f3" providerId="LiveId" clId="{64DD8FB1-0BF4-4C72-84B7-655B3C12A36E}" dt="2021-06-02T08:22:56.953" v="297" actId="1076"/>
        <pc:sldMkLst>
          <pc:docMk/>
          <pc:sldMk cId="3643738866" sldId="33846"/>
        </pc:sldMkLst>
        <pc:spChg chg="mod">
          <ac:chgData name="Gillian Ward" userId="46e8b325c1b402f3" providerId="LiveId" clId="{64DD8FB1-0BF4-4C72-84B7-655B3C12A36E}" dt="2021-06-02T08:21:04.166" v="263" actId="1076"/>
          <ac:spMkLst>
            <pc:docMk/>
            <pc:sldMk cId="3643738866" sldId="33846"/>
            <ac:spMk id="2" creationId="{4BCDC652-137C-411C-92F0-3F25EB3AA51A}"/>
          </ac:spMkLst>
        </pc:spChg>
        <pc:spChg chg="mod">
          <ac:chgData name="Gillian Ward" userId="46e8b325c1b402f3" providerId="LiveId" clId="{64DD8FB1-0BF4-4C72-84B7-655B3C12A36E}" dt="2021-06-02T08:21:26.311" v="276" actId="255"/>
          <ac:spMkLst>
            <pc:docMk/>
            <pc:sldMk cId="3643738866" sldId="33846"/>
            <ac:spMk id="3" creationId="{6423617A-996B-4BFF-A340-539BBE379349}"/>
          </ac:spMkLst>
        </pc:spChg>
        <pc:spChg chg="add mod">
          <ac:chgData name="Gillian Ward" userId="46e8b325c1b402f3" providerId="LiveId" clId="{64DD8FB1-0BF4-4C72-84B7-655B3C12A36E}" dt="2021-06-02T08:22:56.953" v="297" actId="1076"/>
          <ac:spMkLst>
            <pc:docMk/>
            <pc:sldMk cId="3643738866" sldId="33846"/>
            <ac:spMk id="7" creationId="{B4877267-EACF-40CE-A140-182868D5A3F5}"/>
          </ac:spMkLst>
        </pc:spChg>
        <pc:picChg chg="add mod">
          <ac:chgData name="Gillian Ward" userId="46e8b325c1b402f3" providerId="LiveId" clId="{64DD8FB1-0BF4-4C72-84B7-655B3C12A36E}" dt="2021-06-02T08:19:57.094" v="253" actId="14100"/>
          <ac:picMkLst>
            <pc:docMk/>
            <pc:sldMk cId="3643738866" sldId="33846"/>
            <ac:picMk id="5" creationId="{010F8D11-AEFC-45E1-955D-01133B0262D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EA15A7-D839-40DD-A706-0A1C0D5C6D74}" type="doc">
      <dgm:prSet loTypeId="urn:microsoft.com/office/officeart/2005/8/layout/cycle5" loCatId="cycle" qsTypeId="urn:microsoft.com/office/officeart/2005/8/quickstyle/simple1" qsCatId="simple" csTypeId="urn:microsoft.com/office/officeart/2005/8/colors/colorful5" csCatId="colorful" phldr="1"/>
      <dgm:spPr/>
      <dgm:t>
        <a:bodyPr/>
        <a:lstStyle/>
        <a:p>
          <a:endParaRPr lang="en-IE"/>
        </a:p>
      </dgm:t>
    </dgm:pt>
    <dgm:pt modelId="{442AD492-2178-4AF8-A418-41A47B9A8AD8}">
      <dgm:prSet custT="1"/>
      <dgm:spPr/>
      <dgm:t>
        <a:bodyPr/>
        <a:lstStyle/>
        <a:p>
          <a:pPr algn="ctr"/>
          <a:r>
            <a:rPr lang="en-IE" sz="1600" b="1" dirty="0"/>
            <a:t>People</a:t>
          </a:r>
        </a:p>
      </dgm:t>
    </dgm:pt>
    <dgm:pt modelId="{F0B327BF-A01C-49FD-A0A6-B7025A866D73}" type="parTrans" cxnId="{19D019F6-2E84-47ED-A563-2D4DF4C261BE}">
      <dgm:prSet/>
      <dgm:spPr/>
      <dgm:t>
        <a:bodyPr/>
        <a:lstStyle/>
        <a:p>
          <a:endParaRPr lang="en-IE"/>
        </a:p>
      </dgm:t>
    </dgm:pt>
    <dgm:pt modelId="{746DEFAD-6963-43D2-9BB5-DE04B8766B1B}" type="sibTrans" cxnId="{19D019F6-2E84-47ED-A563-2D4DF4C261BE}">
      <dgm:prSet/>
      <dgm:spPr/>
      <dgm:t>
        <a:bodyPr/>
        <a:lstStyle/>
        <a:p>
          <a:endParaRPr lang="en-IE"/>
        </a:p>
      </dgm:t>
    </dgm:pt>
    <dgm:pt modelId="{4CEDFC1D-28CC-4D11-98D5-BB288D2F8513}">
      <dgm:prSet custT="1"/>
      <dgm:spPr/>
      <dgm:t>
        <a:bodyPr/>
        <a:lstStyle/>
        <a:p>
          <a:pPr algn="l"/>
          <a:r>
            <a:rPr lang="en-IE" sz="1200" dirty="0"/>
            <a:t>Skill development</a:t>
          </a:r>
        </a:p>
      </dgm:t>
    </dgm:pt>
    <dgm:pt modelId="{1C7ECB43-9BA7-424D-AB62-EF8A558F13FE}" type="parTrans" cxnId="{19383420-C597-43D6-B0A1-1350426D8E3A}">
      <dgm:prSet/>
      <dgm:spPr/>
      <dgm:t>
        <a:bodyPr/>
        <a:lstStyle/>
        <a:p>
          <a:endParaRPr lang="en-IE"/>
        </a:p>
      </dgm:t>
    </dgm:pt>
    <dgm:pt modelId="{9EC59C4B-5F94-4A22-B76B-60E53392F317}" type="sibTrans" cxnId="{19383420-C597-43D6-B0A1-1350426D8E3A}">
      <dgm:prSet/>
      <dgm:spPr/>
      <dgm:t>
        <a:bodyPr/>
        <a:lstStyle/>
        <a:p>
          <a:endParaRPr lang="en-IE"/>
        </a:p>
      </dgm:t>
    </dgm:pt>
    <dgm:pt modelId="{E2AF909A-9D38-4D31-ACF4-8B8D02817DA7}">
      <dgm:prSet custT="1"/>
      <dgm:spPr/>
      <dgm:t>
        <a:bodyPr/>
        <a:lstStyle/>
        <a:p>
          <a:pPr algn="l"/>
          <a:r>
            <a:rPr lang="en-IE" sz="1200" dirty="0"/>
            <a:t>Motivation</a:t>
          </a:r>
        </a:p>
      </dgm:t>
    </dgm:pt>
    <dgm:pt modelId="{DDEAA828-B9CB-4451-AF21-C2D83C15A869}" type="parTrans" cxnId="{B847C650-A4CF-448C-81E0-72B091A8D209}">
      <dgm:prSet/>
      <dgm:spPr/>
      <dgm:t>
        <a:bodyPr/>
        <a:lstStyle/>
        <a:p>
          <a:endParaRPr lang="en-IE"/>
        </a:p>
      </dgm:t>
    </dgm:pt>
    <dgm:pt modelId="{248C044E-6C53-4D82-8CCD-80B5D1DEA57B}" type="sibTrans" cxnId="{B847C650-A4CF-448C-81E0-72B091A8D209}">
      <dgm:prSet/>
      <dgm:spPr/>
      <dgm:t>
        <a:bodyPr/>
        <a:lstStyle/>
        <a:p>
          <a:endParaRPr lang="en-IE"/>
        </a:p>
      </dgm:t>
    </dgm:pt>
    <dgm:pt modelId="{4D774554-FA94-4974-9313-F21D09E88467}">
      <dgm:prSet custT="1"/>
      <dgm:spPr/>
      <dgm:t>
        <a:bodyPr/>
        <a:lstStyle/>
        <a:p>
          <a:pPr algn="l"/>
          <a:r>
            <a:rPr lang="en-IE" sz="1200"/>
            <a:t>Teamwork</a:t>
          </a:r>
        </a:p>
      </dgm:t>
    </dgm:pt>
    <dgm:pt modelId="{130C067F-22D3-4C57-B37A-726A84051AB5}" type="parTrans" cxnId="{4E996A20-8CDC-4A78-A61A-10D80281EA70}">
      <dgm:prSet/>
      <dgm:spPr/>
      <dgm:t>
        <a:bodyPr/>
        <a:lstStyle/>
        <a:p>
          <a:endParaRPr lang="en-IE"/>
        </a:p>
      </dgm:t>
    </dgm:pt>
    <dgm:pt modelId="{455D9023-A553-4A6B-BA87-6B6DCD83A51A}" type="sibTrans" cxnId="{4E996A20-8CDC-4A78-A61A-10D80281EA70}">
      <dgm:prSet/>
      <dgm:spPr/>
      <dgm:t>
        <a:bodyPr/>
        <a:lstStyle/>
        <a:p>
          <a:endParaRPr lang="en-IE"/>
        </a:p>
      </dgm:t>
    </dgm:pt>
    <dgm:pt modelId="{5FC6646A-F1C2-4BEF-AF55-8601C2F650DC}">
      <dgm:prSet custT="1"/>
      <dgm:spPr/>
      <dgm:t>
        <a:bodyPr/>
        <a:lstStyle/>
        <a:p>
          <a:pPr algn="l"/>
          <a:r>
            <a:rPr lang="en-IE" sz="1200" dirty="0"/>
            <a:t>Personal development &amp; learning</a:t>
          </a:r>
        </a:p>
      </dgm:t>
    </dgm:pt>
    <dgm:pt modelId="{6E4E9633-6708-4748-963F-B676C5489D2A}" type="parTrans" cxnId="{2D15594A-0465-41E4-BE4F-6F7F06E4EED5}">
      <dgm:prSet/>
      <dgm:spPr/>
      <dgm:t>
        <a:bodyPr/>
        <a:lstStyle/>
        <a:p>
          <a:endParaRPr lang="en-IE"/>
        </a:p>
      </dgm:t>
    </dgm:pt>
    <dgm:pt modelId="{C44383B2-C7D1-4204-BA9F-3FBC3A97535E}" type="sibTrans" cxnId="{2D15594A-0465-41E4-BE4F-6F7F06E4EED5}">
      <dgm:prSet/>
      <dgm:spPr/>
      <dgm:t>
        <a:bodyPr/>
        <a:lstStyle/>
        <a:p>
          <a:endParaRPr lang="en-IE"/>
        </a:p>
      </dgm:t>
    </dgm:pt>
    <dgm:pt modelId="{BD3CC4AE-B508-4C17-879F-CDEB5E51C2F0}">
      <dgm:prSet custT="1"/>
      <dgm:spPr/>
      <dgm:t>
        <a:bodyPr/>
        <a:lstStyle/>
        <a:p>
          <a:pPr algn="l"/>
          <a:r>
            <a:rPr lang="en-IE" sz="1200" dirty="0"/>
            <a:t>Readiness to change &amp; adapt</a:t>
          </a:r>
        </a:p>
      </dgm:t>
    </dgm:pt>
    <dgm:pt modelId="{279D6CB6-60E0-4E92-9BE5-2A576CD9592C}" type="parTrans" cxnId="{5ADDB7B0-CE2A-46E1-B3CC-C6F13F314EC4}">
      <dgm:prSet/>
      <dgm:spPr/>
      <dgm:t>
        <a:bodyPr/>
        <a:lstStyle/>
        <a:p>
          <a:endParaRPr lang="en-IE"/>
        </a:p>
      </dgm:t>
    </dgm:pt>
    <dgm:pt modelId="{B37F4E44-77A3-407D-96E1-7EAD0B342AE2}" type="sibTrans" cxnId="{5ADDB7B0-CE2A-46E1-B3CC-C6F13F314EC4}">
      <dgm:prSet/>
      <dgm:spPr/>
      <dgm:t>
        <a:bodyPr/>
        <a:lstStyle/>
        <a:p>
          <a:endParaRPr lang="en-IE"/>
        </a:p>
      </dgm:t>
    </dgm:pt>
    <dgm:pt modelId="{8391C05E-69A2-45C2-8D63-F95D70AFAAF1}">
      <dgm:prSet custT="1"/>
      <dgm:spPr/>
      <dgm:t>
        <a:bodyPr/>
        <a:lstStyle/>
        <a:p>
          <a:pPr algn="l"/>
          <a:r>
            <a:rPr lang="en-IE" sz="1200" dirty="0"/>
            <a:t>Increased personal responsibility for organisational outcomes</a:t>
          </a:r>
        </a:p>
      </dgm:t>
    </dgm:pt>
    <dgm:pt modelId="{F79AA056-7A41-4B43-AB18-161CCD2DEA64}" type="parTrans" cxnId="{AACA13F9-B182-4FDB-9C98-0E04B37E50A5}">
      <dgm:prSet/>
      <dgm:spPr/>
      <dgm:t>
        <a:bodyPr/>
        <a:lstStyle/>
        <a:p>
          <a:endParaRPr lang="en-IE"/>
        </a:p>
      </dgm:t>
    </dgm:pt>
    <dgm:pt modelId="{3889C91C-99ED-4852-9C3D-1D4F4D42FC6C}" type="sibTrans" cxnId="{AACA13F9-B182-4FDB-9C98-0E04B37E50A5}">
      <dgm:prSet/>
      <dgm:spPr/>
      <dgm:t>
        <a:bodyPr/>
        <a:lstStyle/>
        <a:p>
          <a:endParaRPr lang="en-IE"/>
        </a:p>
      </dgm:t>
    </dgm:pt>
    <dgm:pt modelId="{21DD2FF4-A60F-46A7-866A-F5441E21E94E}">
      <dgm:prSet custT="1"/>
      <dgm:spPr/>
      <dgm:t>
        <a:bodyPr/>
        <a:lstStyle/>
        <a:p>
          <a:pPr algn="l"/>
          <a:r>
            <a:rPr lang="en-IE" sz="1200"/>
            <a:t>Greater self-management</a:t>
          </a:r>
        </a:p>
      </dgm:t>
    </dgm:pt>
    <dgm:pt modelId="{D6F1FB31-4589-4BA5-933F-5405F2B4E054}" type="parTrans" cxnId="{F7E356B8-6EB0-4EF7-81B9-3324CE96A2B2}">
      <dgm:prSet/>
      <dgm:spPr/>
      <dgm:t>
        <a:bodyPr/>
        <a:lstStyle/>
        <a:p>
          <a:endParaRPr lang="en-IE"/>
        </a:p>
      </dgm:t>
    </dgm:pt>
    <dgm:pt modelId="{29C4171E-3B16-49E3-B812-41F39DB4B7BE}" type="sibTrans" cxnId="{F7E356B8-6EB0-4EF7-81B9-3324CE96A2B2}">
      <dgm:prSet/>
      <dgm:spPr/>
      <dgm:t>
        <a:bodyPr/>
        <a:lstStyle/>
        <a:p>
          <a:endParaRPr lang="en-IE"/>
        </a:p>
      </dgm:t>
    </dgm:pt>
    <dgm:pt modelId="{66DFF887-49A9-4EFE-970B-80E907B80141}">
      <dgm:prSet custT="1"/>
      <dgm:spPr/>
      <dgm:t>
        <a:bodyPr/>
        <a:lstStyle/>
        <a:p>
          <a:pPr algn="l"/>
          <a:r>
            <a:rPr lang="en-IE" sz="1200" dirty="0"/>
            <a:t>Decreased stress</a:t>
          </a:r>
        </a:p>
      </dgm:t>
    </dgm:pt>
    <dgm:pt modelId="{10659114-6794-44F1-90C8-993D26D0CCC4}" type="parTrans" cxnId="{BCEE6266-7657-48BC-9259-83216DCA1873}">
      <dgm:prSet/>
      <dgm:spPr/>
      <dgm:t>
        <a:bodyPr/>
        <a:lstStyle/>
        <a:p>
          <a:endParaRPr lang="en-IE"/>
        </a:p>
      </dgm:t>
    </dgm:pt>
    <dgm:pt modelId="{C942E9B1-AC95-409C-9466-82BA533220F8}" type="sibTrans" cxnId="{BCEE6266-7657-48BC-9259-83216DCA1873}">
      <dgm:prSet/>
      <dgm:spPr/>
      <dgm:t>
        <a:bodyPr/>
        <a:lstStyle/>
        <a:p>
          <a:endParaRPr lang="en-IE"/>
        </a:p>
      </dgm:t>
    </dgm:pt>
    <dgm:pt modelId="{E6EF8FF5-ED39-4057-BE2D-211B44CD4F6D}">
      <dgm:prSet custT="1"/>
      <dgm:spPr/>
      <dgm:t>
        <a:bodyPr/>
        <a:lstStyle/>
        <a:p>
          <a:pPr algn="ctr"/>
          <a:r>
            <a:rPr lang="en-IE" sz="1600" b="1" dirty="0"/>
            <a:t>Products</a:t>
          </a:r>
        </a:p>
      </dgm:t>
    </dgm:pt>
    <dgm:pt modelId="{59D3B9B9-5369-4242-A8EC-B51A564C70CC}" type="parTrans" cxnId="{61A58D4A-96FC-4E09-82E8-10A2D9686CFF}">
      <dgm:prSet/>
      <dgm:spPr/>
      <dgm:t>
        <a:bodyPr/>
        <a:lstStyle/>
        <a:p>
          <a:endParaRPr lang="en-IE"/>
        </a:p>
      </dgm:t>
    </dgm:pt>
    <dgm:pt modelId="{9F0BC1DE-2365-4191-AB76-CDA87E0BFED3}" type="sibTrans" cxnId="{61A58D4A-96FC-4E09-82E8-10A2D9686CFF}">
      <dgm:prSet/>
      <dgm:spPr/>
      <dgm:t>
        <a:bodyPr/>
        <a:lstStyle/>
        <a:p>
          <a:endParaRPr lang="en-IE"/>
        </a:p>
      </dgm:t>
    </dgm:pt>
    <dgm:pt modelId="{8DFC3021-05BB-4892-90CA-E3752B2E0014}">
      <dgm:prSet custT="1"/>
      <dgm:spPr/>
      <dgm:t>
        <a:bodyPr/>
        <a:lstStyle/>
        <a:p>
          <a:pPr algn="l"/>
          <a:r>
            <a:rPr lang="en-IE" sz="1200" dirty="0"/>
            <a:t>Better quality goods &amp; services</a:t>
          </a:r>
        </a:p>
      </dgm:t>
    </dgm:pt>
    <dgm:pt modelId="{BFE5FB86-2025-4181-BC38-570419CA7932}" type="parTrans" cxnId="{A4C433B5-E5B2-4164-9587-D2E779C75147}">
      <dgm:prSet/>
      <dgm:spPr/>
      <dgm:t>
        <a:bodyPr/>
        <a:lstStyle/>
        <a:p>
          <a:endParaRPr lang="en-IE"/>
        </a:p>
      </dgm:t>
    </dgm:pt>
    <dgm:pt modelId="{D1AC9D29-C102-4F32-8BEA-A0B0E600707F}" type="sibTrans" cxnId="{A4C433B5-E5B2-4164-9587-D2E779C75147}">
      <dgm:prSet/>
      <dgm:spPr/>
      <dgm:t>
        <a:bodyPr/>
        <a:lstStyle/>
        <a:p>
          <a:endParaRPr lang="en-IE"/>
        </a:p>
      </dgm:t>
    </dgm:pt>
    <dgm:pt modelId="{DCF56088-B591-4A35-A2DA-F6E55D25D4B6}">
      <dgm:prSet custT="1"/>
      <dgm:spPr/>
      <dgm:t>
        <a:bodyPr/>
        <a:lstStyle/>
        <a:p>
          <a:pPr algn="l"/>
          <a:r>
            <a:rPr lang="en-IE" sz="1200" dirty="0"/>
            <a:t>Greater customer satisfaction</a:t>
          </a:r>
        </a:p>
      </dgm:t>
    </dgm:pt>
    <dgm:pt modelId="{BA2066F1-593C-4532-8691-AEAF75CD6BF7}" type="parTrans" cxnId="{BF2D0B98-593B-4D79-8F99-EDBD502615C3}">
      <dgm:prSet/>
      <dgm:spPr/>
      <dgm:t>
        <a:bodyPr/>
        <a:lstStyle/>
        <a:p>
          <a:endParaRPr lang="en-IE"/>
        </a:p>
      </dgm:t>
    </dgm:pt>
    <dgm:pt modelId="{A370C70A-C0C6-4AD3-9D55-3CF07177BD8C}" type="sibTrans" cxnId="{BF2D0B98-593B-4D79-8F99-EDBD502615C3}">
      <dgm:prSet/>
      <dgm:spPr/>
      <dgm:t>
        <a:bodyPr/>
        <a:lstStyle/>
        <a:p>
          <a:endParaRPr lang="en-IE"/>
        </a:p>
      </dgm:t>
    </dgm:pt>
    <dgm:pt modelId="{98E41C35-7F10-4E48-85FE-C37D2C47436C}">
      <dgm:prSet custT="1"/>
      <dgm:spPr/>
      <dgm:t>
        <a:bodyPr/>
        <a:lstStyle/>
        <a:p>
          <a:pPr algn="l"/>
          <a:r>
            <a:rPr lang="en-IE" sz="1200" dirty="0"/>
            <a:t>Job creation</a:t>
          </a:r>
        </a:p>
      </dgm:t>
    </dgm:pt>
    <dgm:pt modelId="{7BDB550D-8DAE-42A0-9766-93F6BA5B27F7}" type="parTrans" cxnId="{50FB1EA1-F65D-4F9C-8D53-6A2D61B46714}">
      <dgm:prSet/>
      <dgm:spPr/>
      <dgm:t>
        <a:bodyPr/>
        <a:lstStyle/>
        <a:p>
          <a:endParaRPr lang="en-IE"/>
        </a:p>
      </dgm:t>
    </dgm:pt>
    <dgm:pt modelId="{B0CB0CD5-A520-4154-A7A0-F29BA5216FB1}" type="sibTrans" cxnId="{50FB1EA1-F65D-4F9C-8D53-6A2D61B46714}">
      <dgm:prSet/>
      <dgm:spPr/>
      <dgm:t>
        <a:bodyPr/>
        <a:lstStyle/>
        <a:p>
          <a:endParaRPr lang="en-IE"/>
        </a:p>
      </dgm:t>
    </dgm:pt>
    <dgm:pt modelId="{173C0901-2CD7-4A0D-B127-8C400FFABDCF}">
      <dgm:prSet custT="1"/>
      <dgm:spPr/>
      <dgm:t>
        <a:bodyPr/>
        <a:lstStyle/>
        <a:p>
          <a:pPr algn="ctr"/>
          <a:r>
            <a:rPr lang="en-IE" sz="1600" b="1" dirty="0"/>
            <a:t>Processes</a:t>
          </a:r>
        </a:p>
      </dgm:t>
    </dgm:pt>
    <dgm:pt modelId="{32D35E6C-D164-43D6-AC93-53ECA8CCE94F}" type="parTrans" cxnId="{2435B8DB-C786-4647-A7EF-A1417FBD2619}">
      <dgm:prSet/>
      <dgm:spPr/>
      <dgm:t>
        <a:bodyPr/>
        <a:lstStyle/>
        <a:p>
          <a:endParaRPr lang="en-IE"/>
        </a:p>
      </dgm:t>
    </dgm:pt>
    <dgm:pt modelId="{F018CD1B-86BC-45C7-9204-45CDD4C36527}" type="sibTrans" cxnId="{2435B8DB-C786-4647-A7EF-A1417FBD2619}">
      <dgm:prSet/>
      <dgm:spPr/>
      <dgm:t>
        <a:bodyPr/>
        <a:lstStyle/>
        <a:p>
          <a:endParaRPr lang="en-IE"/>
        </a:p>
      </dgm:t>
    </dgm:pt>
    <dgm:pt modelId="{06D18BF7-B56F-47DD-A5E4-A7714AB180D9}">
      <dgm:prSet custT="1"/>
      <dgm:spPr/>
      <dgm:t>
        <a:bodyPr/>
        <a:lstStyle/>
        <a:p>
          <a:pPr algn="l"/>
          <a:r>
            <a:rPr lang="en-IE" sz="1000" dirty="0"/>
            <a:t>Technological advancement</a:t>
          </a:r>
        </a:p>
      </dgm:t>
    </dgm:pt>
    <dgm:pt modelId="{7124D6D3-4FF8-4031-A5F8-7103DDF3B8BB}" type="parTrans" cxnId="{36982709-364C-406F-A9D2-1337DCB317E2}">
      <dgm:prSet/>
      <dgm:spPr/>
      <dgm:t>
        <a:bodyPr/>
        <a:lstStyle/>
        <a:p>
          <a:endParaRPr lang="en-IE"/>
        </a:p>
      </dgm:t>
    </dgm:pt>
    <dgm:pt modelId="{D55A3FAE-4B09-494C-BE9F-A0299AA00B2C}" type="sibTrans" cxnId="{36982709-364C-406F-A9D2-1337DCB317E2}">
      <dgm:prSet/>
      <dgm:spPr/>
      <dgm:t>
        <a:bodyPr/>
        <a:lstStyle/>
        <a:p>
          <a:endParaRPr lang="en-IE"/>
        </a:p>
      </dgm:t>
    </dgm:pt>
    <dgm:pt modelId="{CC5BB638-9767-4826-807A-88B4A93D7272}">
      <dgm:prSet custT="1"/>
      <dgm:spPr/>
      <dgm:t>
        <a:bodyPr/>
        <a:lstStyle/>
        <a:p>
          <a:pPr algn="l"/>
          <a:r>
            <a:rPr lang="en-IE" sz="1000" dirty="0"/>
            <a:t>Faster product development &amp; production cycle times</a:t>
          </a:r>
        </a:p>
      </dgm:t>
    </dgm:pt>
    <dgm:pt modelId="{6CBADC65-A5C4-4CD8-8BA4-2C6475BA1462}" type="parTrans" cxnId="{4D1FECCC-F9D9-4C56-A971-5B1C3F47CA7E}">
      <dgm:prSet/>
      <dgm:spPr/>
      <dgm:t>
        <a:bodyPr/>
        <a:lstStyle/>
        <a:p>
          <a:endParaRPr lang="en-IE"/>
        </a:p>
      </dgm:t>
    </dgm:pt>
    <dgm:pt modelId="{5B01D605-2B91-417F-9D46-DA9F1BA80088}" type="sibTrans" cxnId="{4D1FECCC-F9D9-4C56-A971-5B1C3F47CA7E}">
      <dgm:prSet/>
      <dgm:spPr/>
      <dgm:t>
        <a:bodyPr/>
        <a:lstStyle/>
        <a:p>
          <a:endParaRPr lang="en-IE"/>
        </a:p>
      </dgm:t>
    </dgm:pt>
    <dgm:pt modelId="{7E420920-EFA4-400D-808A-F88C819F022C}">
      <dgm:prSet custT="1"/>
      <dgm:spPr/>
      <dgm:t>
        <a:bodyPr/>
        <a:lstStyle/>
        <a:p>
          <a:pPr algn="l"/>
          <a:r>
            <a:rPr lang="en-IE" sz="1000" dirty="0"/>
            <a:t>Systems flexibility</a:t>
          </a:r>
        </a:p>
      </dgm:t>
    </dgm:pt>
    <dgm:pt modelId="{0B9EBD32-65E6-45FE-99EE-4AA4AFDE0003}" type="parTrans" cxnId="{DC43CD76-D9AC-4B4F-9245-026EA2745149}">
      <dgm:prSet/>
      <dgm:spPr/>
      <dgm:t>
        <a:bodyPr/>
        <a:lstStyle/>
        <a:p>
          <a:endParaRPr lang="en-IE"/>
        </a:p>
      </dgm:t>
    </dgm:pt>
    <dgm:pt modelId="{579F6726-4218-4CA7-A603-A5811B948049}" type="sibTrans" cxnId="{DC43CD76-D9AC-4B4F-9245-026EA2745149}">
      <dgm:prSet/>
      <dgm:spPr/>
      <dgm:t>
        <a:bodyPr/>
        <a:lstStyle/>
        <a:p>
          <a:endParaRPr lang="en-IE"/>
        </a:p>
      </dgm:t>
    </dgm:pt>
    <dgm:pt modelId="{807665EF-8357-46F2-9FFA-01E88B084172}">
      <dgm:prSet custT="1"/>
      <dgm:spPr/>
      <dgm:t>
        <a:bodyPr/>
        <a:lstStyle/>
        <a:p>
          <a:pPr algn="l"/>
          <a:r>
            <a:rPr lang="en-IE" sz="1000" dirty="0"/>
            <a:t>Leaner &amp; more effective administration </a:t>
          </a:r>
        </a:p>
      </dgm:t>
    </dgm:pt>
    <dgm:pt modelId="{21F48393-F5EE-4E43-BF49-093B4650C2F9}" type="parTrans" cxnId="{A57C5AA7-122B-4880-B521-5DAED6501788}">
      <dgm:prSet/>
      <dgm:spPr/>
      <dgm:t>
        <a:bodyPr/>
        <a:lstStyle/>
        <a:p>
          <a:endParaRPr lang="en-IE"/>
        </a:p>
      </dgm:t>
    </dgm:pt>
    <dgm:pt modelId="{D0D9032B-EF00-48AC-9626-61FC5B0E6E80}" type="sibTrans" cxnId="{A57C5AA7-122B-4880-B521-5DAED6501788}">
      <dgm:prSet/>
      <dgm:spPr/>
      <dgm:t>
        <a:bodyPr/>
        <a:lstStyle/>
        <a:p>
          <a:endParaRPr lang="en-IE"/>
        </a:p>
      </dgm:t>
    </dgm:pt>
    <dgm:pt modelId="{D6A6BB68-C8B6-46B1-BCA1-A1472A5CBE9E}">
      <dgm:prSet custT="1"/>
      <dgm:spPr/>
      <dgm:t>
        <a:bodyPr/>
        <a:lstStyle/>
        <a:p>
          <a:pPr algn="l"/>
          <a:r>
            <a:rPr lang="en-IE" sz="1000" dirty="0"/>
            <a:t>Improved communication &amp; information flow</a:t>
          </a:r>
        </a:p>
      </dgm:t>
    </dgm:pt>
    <dgm:pt modelId="{002DDDA1-EC9D-483C-B7A6-73594B4F1880}" type="parTrans" cxnId="{0F1786C8-66B0-4F33-B7F7-EEAAD6F79F1C}">
      <dgm:prSet/>
      <dgm:spPr/>
      <dgm:t>
        <a:bodyPr/>
        <a:lstStyle/>
        <a:p>
          <a:endParaRPr lang="en-IE"/>
        </a:p>
      </dgm:t>
    </dgm:pt>
    <dgm:pt modelId="{0D60602E-BE26-4A0B-8F29-90CE06CCCCE5}" type="sibTrans" cxnId="{0F1786C8-66B0-4F33-B7F7-EEAAD6F79F1C}">
      <dgm:prSet/>
      <dgm:spPr/>
      <dgm:t>
        <a:bodyPr/>
        <a:lstStyle/>
        <a:p>
          <a:endParaRPr lang="en-IE"/>
        </a:p>
      </dgm:t>
    </dgm:pt>
    <dgm:pt modelId="{C3906FDF-0282-4738-89D5-B9782C259CE4}">
      <dgm:prSet custT="1"/>
      <dgm:spPr/>
      <dgm:t>
        <a:bodyPr/>
        <a:lstStyle/>
        <a:p>
          <a:pPr algn="l"/>
          <a:r>
            <a:rPr lang="en-IE" sz="1000" dirty="0"/>
            <a:t>Organisational learning</a:t>
          </a:r>
        </a:p>
      </dgm:t>
    </dgm:pt>
    <dgm:pt modelId="{16E4FD3B-324B-4354-8480-0F05A6CE816A}" type="parTrans" cxnId="{1DDE368C-E5FE-4164-9AD1-94F5AF308FCD}">
      <dgm:prSet/>
      <dgm:spPr/>
      <dgm:t>
        <a:bodyPr/>
        <a:lstStyle/>
        <a:p>
          <a:endParaRPr lang="en-IE"/>
        </a:p>
      </dgm:t>
    </dgm:pt>
    <dgm:pt modelId="{F10BB458-FA80-4B46-B442-99E75EFD96C5}" type="sibTrans" cxnId="{1DDE368C-E5FE-4164-9AD1-94F5AF308FCD}">
      <dgm:prSet/>
      <dgm:spPr/>
      <dgm:t>
        <a:bodyPr/>
        <a:lstStyle/>
        <a:p>
          <a:endParaRPr lang="en-IE"/>
        </a:p>
      </dgm:t>
    </dgm:pt>
    <dgm:pt modelId="{99CD2FAE-F54F-4FB3-BC18-1FCB2E5C899F}">
      <dgm:prSet custT="1"/>
      <dgm:spPr/>
      <dgm:t>
        <a:bodyPr/>
        <a:lstStyle/>
        <a:p>
          <a:pPr algn="l"/>
          <a:r>
            <a:rPr lang="en-IE" sz="1000" dirty="0"/>
            <a:t>Participative &amp; ethical decision making </a:t>
          </a:r>
        </a:p>
      </dgm:t>
    </dgm:pt>
    <dgm:pt modelId="{15F3A8D8-412D-4783-B9EB-B55B7BEF2491}" type="parTrans" cxnId="{09E0FDEB-DFD4-4841-8423-742B557B6AEE}">
      <dgm:prSet/>
      <dgm:spPr/>
      <dgm:t>
        <a:bodyPr/>
        <a:lstStyle/>
        <a:p>
          <a:endParaRPr lang="en-IE"/>
        </a:p>
      </dgm:t>
    </dgm:pt>
    <dgm:pt modelId="{0E8C390D-59CD-488B-9EC1-81CE0C92B709}" type="sibTrans" cxnId="{09E0FDEB-DFD4-4841-8423-742B557B6AEE}">
      <dgm:prSet/>
      <dgm:spPr/>
      <dgm:t>
        <a:bodyPr/>
        <a:lstStyle/>
        <a:p>
          <a:endParaRPr lang="en-IE"/>
        </a:p>
      </dgm:t>
    </dgm:pt>
    <dgm:pt modelId="{0B05F714-319B-42EE-BBF7-5A1DFD2BB77C}">
      <dgm:prSet custT="1"/>
      <dgm:spPr/>
      <dgm:t>
        <a:bodyPr/>
        <a:lstStyle/>
        <a:p>
          <a:pPr algn="ctr"/>
          <a:r>
            <a:rPr lang="en-IE" sz="1600" b="1" dirty="0"/>
            <a:t>Productivity</a:t>
          </a:r>
        </a:p>
      </dgm:t>
    </dgm:pt>
    <dgm:pt modelId="{DF7CD625-844E-437D-8A6A-C2AED3F0DEB3}" type="parTrans" cxnId="{77C8B52F-802A-4514-87ED-DEEBB45B2F99}">
      <dgm:prSet/>
      <dgm:spPr/>
      <dgm:t>
        <a:bodyPr/>
        <a:lstStyle/>
        <a:p>
          <a:endParaRPr lang="en-IE"/>
        </a:p>
      </dgm:t>
    </dgm:pt>
    <dgm:pt modelId="{055995CB-13C6-4009-9F42-C38FDF977327}" type="sibTrans" cxnId="{77C8B52F-802A-4514-87ED-DEEBB45B2F99}">
      <dgm:prSet/>
      <dgm:spPr/>
      <dgm:t>
        <a:bodyPr/>
        <a:lstStyle/>
        <a:p>
          <a:endParaRPr lang="en-IE"/>
        </a:p>
      </dgm:t>
    </dgm:pt>
    <dgm:pt modelId="{196B6C31-862D-4E3E-B84F-86787DFB8922}">
      <dgm:prSet custT="1"/>
      <dgm:spPr/>
      <dgm:t>
        <a:bodyPr/>
        <a:lstStyle/>
        <a:p>
          <a:pPr algn="l"/>
          <a:r>
            <a:rPr lang="en-IE" sz="1200" dirty="0"/>
            <a:t>Reduced waste</a:t>
          </a:r>
        </a:p>
      </dgm:t>
    </dgm:pt>
    <dgm:pt modelId="{140BE2F4-513B-4759-B003-6BC23091A7BD}" type="parTrans" cxnId="{BF741174-A62B-4166-B743-975BA1285FE8}">
      <dgm:prSet/>
      <dgm:spPr/>
      <dgm:t>
        <a:bodyPr/>
        <a:lstStyle/>
        <a:p>
          <a:endParaRPr lang="en-IE"/>
        </a:p>
      </dgm:t>
    </dgm:pt>
    <dgm:pt modelId="{8E4F0477-3FA0-436B-BA71-6AA4A4DBB044}" type="sibTrans" cxnId="{BF741174-A62B-4166-B743-975BA1285FE8}">
      <dgm:prSet/>
      <dgm:spPr/>
      <dgm:t>
        <a:bodyPr/>
        <a:lstStyle/>
        <a:p>
          <a:endParaRPr lang="en-IE"/>
        </a:p>
      </dgm:t>
    </dgm:pt>
    <dgm:pt modelId="{5EE4633D-B02D-44E4-91F7-54D73B43E835}">
      <dgm:prSet custT="1"/>
      <dgm:spPr/>
      <dgm:t>
        <a:bodyPr/>
        <a:lstStyle/>
        <a:p>
          <a:pPr algn="l"/>
          <a:r>
            <a:rPr lang="en-IE" sz="1200" dirty="0"/>
            <a:t>Reduced rework</a:t>
          </a:r>
        </a:p>
      </dgm:t>
    </dgm:pt>
    <dgm:pt modelId="{01A87883-E363-45C3-A1CA-1A16EAA1025E}" type="parTrans" cxnId="{8D8F37EA-2F73-4E07-84D8-4E271FAA63B4}">
      <dgm:prSet/>
      <dgm:spPr/>
      <dgm:t>
        <a:bodyPr/>
        <a:lstStyle/>
        <a:p>
          <a:endParaRPr lang="en-IE"/>
        </a:p>
      </dgm:t>
    </dgm:pt>
    <dgm:pt modelId="{3D37F3D9-72A8-4CBA-B121-2EE9E2F4088A}" type="sibTrans" cxnId="{8D8F37EA-2F73-4E07-84D8-4E271FAA63B4}">
      <dgm:prSet/>
      <dgm:spPr/>
      <dgm:t>
        <a:bodyPr/>
        <a:lstStyle/>
        <a:p>
          <a:endParaRPr lang="en-IE"/>
        </a:p>
      </dgm:t>
    </dgm:pt>
    <dgm:pt modelId="{06066B57-7F0E-421E-BAF9-A2428546AC90}">
      <dgm:prSet custT="1"/>
      <dgm:spPr/>
      <dgm:t>
        <a:bodyPr/>
        <a:lstStyle/>
        <a:p>
          <a:pPr algn="l"/>
          <a:r>
            <a:rPr lang="en-IE" sz="1200" dirty="0"/>
            <a:t>More efficient use of material, human, financial &amp; informational resources </a:t>
          </a:r>
        </a:p>
      </dgm:t>
    </dgm:pt>
    <dgm:pt modelId="{2C6EBAA7-160D-4F75-9FF7-D9314855BD58}" type="parTrans" cxnId="{65BFE122-391D-4140-805C-2A7FF7163127}">
      <dgm:prSet/>
      <dgm:spPr/>
      <dgm:t>
        <a:bodyPr/>
        <a:lstStyle/>
        <a:p>
          <a:endParaRPr lang="en-IE"/>
        </a:p>
      </dgm:t>
    </dgm:pt>
    <dgm:pt modelId="{316238DB-F642-48A3-8F27-77C6FAF27E99}" type="sibTrans" cxnId="{65BFE122-391D-4140-805C-2A7FF7163127}">
      <dgm:prSet/>
      <dgm:spPr/>
      <dgm:t>
        <a:bodyPr/>
        <a:lstStyle/>
        <a:p>
          <a:endParaRPr lang="en-IE"/>
        </a:p>
      </dgm:t>
    </dgm:pt>
    <dgm:pt modelId="{2E3636FE-759C-4785-B0AA-396EF31BBC5D}" type="pres">
      <dgm:prSet presAssocID="{2FEA15A7-D839-40DD-A706-0A1C0D5C6D74}" presName="cycle" presStyleCnt="0">
        <dgm:presLayoutVars>
          <dgm:dir/>
          <dgm:resizeHandles val="exact"/>
        </dgm:presLayoutVars>
      </dgm:prSet>
      <dgm:spPr/>
    </dgm:pt>
    <dgm:pt modelId="{88B4B05D-A4C1-49D1-B8F9-40201E976D50}" type="pres">
      <dgm:prSet presAssocID="{442AD492-2178-4AF8-A418-41A47B9A8AD8}" presName="node" presStyleLbl="node1" presStyleIdx="0" presStyleCnt="4" custScaleX="119036" custScaleY="147857" custRadScaleRad="86721" custRadScaleInc="0">
        <dgm:presLayoutVars>
          <dgm:bulletEnabled val="1"/>
        </dgm:presLayoutVars>
      </dgm:prSet>
      <dgm:spPr/>
    </dgm:pt>
    <dgm:pt modelId="{41511B4B-C337-493C-97DA-C721161902CD}" type="pres">
      <dgm:prSet presAssocID="{442AD492-2178-4AF8-A418-41A47B9A8AD8}" presName="spNode" presStyleCnt="0"/>
      <dgm:spPr/>
    </dgm:pt>
    <dgm:pt modelId="{9015E8CF-8710-4AE0-9BCB-7227CD908EB9}" type="pres">
      <dgm:prSet presAssocID="{746DEFAD-6963-43D2-9BB5-DE04B8766B1B}" presName="sibTrans" presStyleLbl="sibTrans1D1" presStyleIdx="0" presStyleCnt="4"/>
      <dgm:spPr/>
    </dgm:pt>
    <dgm:pt modelId="{94AC0E20-F2C8-448D-B621-8D08F5320FDD}" type="pres">
      <dgm:prSet presAssocID="{E6EF8FF5-ED39-4057-BE2D-211B44CD4F6D}" presName="node" presStyleLbl="node1" presStyleIdx="1" presStyleCnt="4" custScaleX="121612" custScaleY="133562" custRadScaleRad="100110" custRadScaleInc="-8971">
        <dgm:presLayoutVars>
          <dgm:bulletEnabled val="1"/>
        </dgm:presLayoutVars>
      </dgm:prSet>
      <dgm:spPr/>
    </dgm:pt>
    <dgm:pt modelId="{391A0C73-55DB-4255-9136-48F4A33AF05B}" type="pres">
      <dgm:prSet presAssocID="{E6EF8FF5-ED39-4057-BE2D-211B44CD4F6D}" presName="spNode" presStyleCnt="0"/>
      <dgm:spPr/>
    </dgm:pt>
    <dgm:pt modelId="{DB8AD0BE-933E-4135-9E13-72422EFF23F6}" type="pres">
      <dgm:prSet presAssocID="{9F0BC1DE-2365-4191-AB76-CDA87E0BFED3}" presName="sibTrans" presStyleLbl="sibTrans1D1" presStyleIdx="1" presStyleCnt="4"/>
      <dgm:spPr/>
    </dgm:pt>
    <dgm:pt modelId="{F377A894-2B6B-4836-BBE2-5206F50B41E2}" type="pres">
      <dgm:prSet presAssocID="{173C0901-2CD7-4A0D-B127-8C400FFABDCF}" presName="node" presStyleLbl="node1" presStyleIdx="2" presStyleCnt="4" custScaleX="136106" custScaleY="167365" custRadScaleRad="86721">
        <dgm:presLayoutVars>
          <dgm:bulletEnabled val="1"/>
        </dgm:presLayoutVars>
      </dgm:prSet>
      <dgm:spPr/>
    </dgm:pt>
    <dgm:pt modelId="{E1328DE8-73EA-431D-826D-911D98F51900}" type="pres">
      <dgm:prSet presAssocID="{173C0901-2CD7-4A0D-B127-8C400FFABDCF}" presName="spNode" presStyleCnt="0"/>
      <dgm:spPr/>
    </dgm:pt>
    <dgm:pt modelId="{D3AB7DED-ADD0-4398-841E-297ACC043901}" type="pres">
      <dgm:prSet presAssocID="{F018CD1B-86BC-45C7-9204-45CDD4C36527}" presName="sibTrans" presStyleLbl="sibTrans1D1" presStyleIdx="2" presStyleCnt="4"/>
      <dgm:spPr/>
    </dgm:pt>
    <dgm:pt modelId="{9DC3A5C1-2F4F-4D54-9C28-116ABADB6FC0}" type="pres">
      <dgm:prSet presAssocID="{0B05F714-319B-42EE-BBF7-5A1DFD2BB77C}" presName="node" presStyleLbl="node1" presStyleIdx="3" presStyleCnt="4" custScaleX="114236" custScaleY="133562" custRadScaleRad="100049" custRadScaleInc="5983">
        <dgm:presLayoutVars>
          <dgm:bulletEnabled val="1"/>
        </dgm:presLayoutVars>
      </dgm:prSet>
      <dgm:spPr/>
    </dgm:pt>
    <dgm:pt modelId="{246E31A3-E2D8-4696-9EDB-5001153F60CD}" type="pres">
      <dgm:prSet presAssocID="{0B05F714-319B-42EE-BBF7-5A1DFD2BB77C}" presName="spNode" presStyleCnt="0"/>
      <dgm:spPr/>
    </dgm:pt>
    <dgm:pt modelId="{54C6947D-7584-402C-B99F-78B67A42B8C3}" type="pres">
      <dgm:prSet presAssocID="{055995CB-13C6-4009-9F42-C38FDF977327}" presName="sibTrans" presStyleLbl="sibTrans1D1" presStyleIdx="3" presStyleCnt="4"/>
      <dgm:spPr/>
    </dgm:pt>
  </dgm:ptLst>
  <dgm:cxnLst>
    <dgm:cxn modelId="{BA3B0D04-3167-424A-9966-B1518A3D64C0}" type="presOf" srcId="{4CEDFC1D-28CC-4D11-98D5-BB288D2F8513}" destId="{88B4B05D-A4C1-49D1-B8F9-40201E976D50}" srcOrd="0" destOrd="1" presId="urn:microsoft.com/office/officeart/2005/8/layout/cycle5"/>
    <dgm:cxn modelId="{BB16AD07-079E-40A2-B96F-EFEBD7BFCF58}" type="presOf" srcId="{8391C05E-69A2-45C2-8D63-F95D70AFAAF1}" destId="{88B4B05D-A4C1-49D1-B8F9-40201E976D50}" srcOrd="0" destOrd="6" presId="urn:microsoft.com/office/officeart/2005/8/layout/cycle5"/>
    <dgm:cxn modelId="{36982709-364C-406F-A9D2-1337DCB317E2}" srcId="{173C0901-2CD7-4A0D-B127-8C400FFABDCF}" destId="{06D18BF7-B56F-47DD-A5E4-A7714AB180D9}" srcOrd="0" destOrd="0" parTransId="{7124D6D3-4FF8-4031-A5F8-7103DDF3B8BB}" sibTransId="{D55A3FAE-4B09-494C-BE9F-A0299AA00B2C}"/>
    <dgm:cxn modelId="{1256D30B-E2FE-42CE-8714-994342AAE5C8}" type="presOf" srcId="{DCF56088-B591-4A35-A2DA-F6E55D25D4B6}" destId="{94AC0E20-F2C8-448D-B621-8D08F5320FDD}" srcOrd="0" destOrd="2" presId="urn:microsoft.com/office/officeart/2005/8/layout/cycle5"/>
    <dgm:cxn modelId="{A1AF830D-446B-4B79-9A1B-9C3D19F6BB72}" type="presOf" srcId="{5FC6646A-F1C2-4BEF-AF55-8601C2F650DC}" destId="{88B4B05D-A4C1-49D1-B8F9-40201E976D50}" srcOrd="0" destOrd="4" presId="urn:microsoft.com/office/officeart/2005/8/layout/cycle5"/>
    <dgm:cxn modelId="{4CB86C1E-83F4-4C36-AED5-1ACABA37E686}" type="presOf" srcId="{746DEFAD-6963-43D2-9BB5-DE04B8766B1B}" destId="{9015E8CF-8710-4AE0-9BCB-7227CD908EB9}" srcOrd="0" destOrd="0" presId="urn:microsoft.com/office/officeart/2005/8/layout/cycle5"/>
    <dgm:cxn modelId="{19383420-C597-43D6-B0A1-1350426D8E3A}" srcId="{442AD492-2178-4AF8-A418-41A47B9A8AD8}" destId="{4CEDFC1D-28CC-4D11-98D5-BB288D2F8513}" srcOrd="0" destOrd="0" parTransId="{1C7ECB43-9BA7-424D-AB62-EF8A558F13FE}" sibTransId="{9EC59C4B-5F94-4A22-B76B-60E53392F317}"/>
    <dgm:cxn modelId="{4E996A20-8CDC-4A78-A61A-10D80281EA70}" srcId="{442AD492-2178-4AF8-A418-41A47B9A8AD8}" destId="{4D774554-FA94-4974-9313-F21D09E88467}" srcOrd="2" destOrd="0" parTransId="{130C067F-22D3-4C57-B37A-726A84051AB5}" sibTransId="{455D9023-A553-4A6B-BA87-6B6DCD83A51A}"/>
    <dgm:cxn modelId="{DB34E720-88F1-4C67-80D8-2FDA3E266D60}" type="presOf" srcId="{C3906FDF-0282-4738-89D5-B9782C259CE4}" destId="{F377A894-2B6B-4836-BBE2-5206F50B41E2}" srcOrd="0" destOrd="6" presId="urn:microsoft.com/office/officeart/2005/8/layout/cycle5"/>
    <dgm:cxn modelId="{65BFE122-391D-4140-805C-2A7FF7163127}" srcId="{0B05F714-319B-42EE-BBF7-5A1DFD2BB77C}" destId="{06066B57-7F0E-421E-BAF9-A2428546AC90}" srcOrd="2" destOrd="0" parTransId="{2C6EBAA7-160D-4F75-9FF7-D9314855BD58}" sibTransId="{316238DB-F642-48A3-8F27-77C6FAF27E99}"/>
    <dgm:cxn modelId="{8561A029-20A2-439C-A8BD-F0CC20BE12A9}" type="presOf" srcId="{5EE4633D-B02D-44E4-91F7-54D73B43E835}" destId="{9DC3A5C1-2F4F-4D54-9C28-116ABADB6FC0}" srcOrd="0" destOrd="2" presId="urn:microsoft.com/office/officeart/2005/8/layout/cycle5"/>
    <dgm:cxn modelId="{BA36D52D-8AC7-48FF-BDB3-4EDC421F873E}" type="presOf" srcId="{06D18BF7-B56F-47DD-A5E4-A7714AB180D9}" destId="{F377A894-2B6B-4836-BBE2-5206F50B41E2}" srcOrd="0" destOrd="1" presId="urn:microsoft.com/office/officeart/2005/8/layout/cycle5"/>
    <dgm:cxn modelId="{77C8B52F-802A-4514-87ED-DEEBB45B2F99}" srcId="{2FEA15A7-D839-40DD-A706-0A1C0D5C6D74}" destId="{0B05F714-319B-42EE-BBF7-5A1DFD2BB77C}" srcOrd="3" destOrd="0" parTransId="{DF7CD625-844E-437D-8A6A-C2AED3F0DEB3}" sibTransId="{055995CB-13C6-4009-9F42-C38FDF977327}"/>
    <dgm:cxn modelId="{3A7D0C3A-1D59-4501-819A-79583AE9F710}" type="presOf" srcId="{E2AF909A-9D38-4D31-ACF4-8B8D02817DA7}" destId="{88B4B05D-A4C1-49D1-B8F9-40201E976D50}" srcOrd="0" destOrd="2" presId="urn:microsoft.com/office/officeart/2005/8/layout/cycle5"/>
    <dgm:cxn modelId="{B82DB53A-257D-4EC2-8BD4-54E526B1EC37}" type="presOf" srcId="{2FEA15A7-D839-40DD-A706-0A1C0D5C6D74}" destId="{2E3636FE-759C-4785-B0AA-396EF31BBC5D}" srcOrd="0" destOrd="0" presId="urn:microsoft.com/office/officeart/2005/8/layout/cycle5"/>
    <dgm:cxn modelId="{5E7C343B-F960-4E75-AF4C-5B0517CF6F23}" type="presOf" srcId="{055995CB-13C6-4009-9F42-C38FDF977327}" destId="{54C6947D-7584-402C-B99F-78B67A42B8C3}" srcOrd="0" destOrd="0" presId="urn:microsoft.com/office/officeart/2005/8/layout/cycle5"/>
    <dgm:cxn modelId="{6767EF3C-B06E-4AB1-A2CB-7FD7728A0C09}" type="presOf" srcId="{F018CD1B-86BC-45C7-9204-45CDD4C36527}" destId="{D3AB7DED-ADD0-4398-841E-297ACC043901}" srcOrd="0" destOrd="0" presId="urn:microsoft.com/office/officeart/2005/8/layout/cycle5"/>
    <dgm:cxn modelId="{08B35A3F-78E6-4B17-82E8-5300A0C52A92}" type="presOf" srcId="{BD3CC4AE-B508-4C17-879F-CDEB5E51C2F0}" destId="{88B4B05D-A4C1-49D1-B8F9-40201E976D50}" srcOrd="0" destOrd="5" presId="urn:microsoft.com/office/officeart/2005/8/layout/cycle5"/>
    <dgm:cxn modelId="{94965B3F-86E6-4DEF-85C4-0FDD6704677B}" type="presOf" srcId="{442AD492-2178-4AF8-A418-41A47B9A8AD8}" destId="{88B4B05D-A4C1-49D1-B8F9-40201E976D50}" srcOrd="0" destOrd="0" presId="urn:microsoft.com/office/officeart/2005/8/layout/cycle5"/>
    <dgm:cxn modelId="{2D15594A-0465-41E4-BE4F-6F7F06E4EED5}" srcId="{442AD492-2178-4AF8-A418-41A47B9A8AD8}" destId="{5FC6646A-F1C2-4BEF-AF55-8601C2F650DC}" srcOrd="3" destOrd="0" parTransId="{6E4E9633-6708-4748-963F-B676C5489D2A}" sibTransId="{C44383B2-C7D1-4204-BA9F-3FBC3A97535E}"/>
    <dgm:cxn modelId="{61A58D4A-96FC-4E09-82E8-10A2D9686CFF}" srcId="{2FEA15A7-D839-40DD-A706-0A1C0D5C6D74}" destId="{E6EF8FF5-ED39-4057-BE2D-211B44CD4F6D}" srcOrd="1" destOrd="0" parTransId="{59D3B9B9-5369-4242-A8EC-B51A564C70CC}" sibTransId="{9F0BC1DE-2365-4191-AB76-CDA87E0BFED3}"/>
    <dgm:cxn modelId="{B847C650-A4CF-448C-81E0-72B091A8D209}" srcId="{442AD492-2178-4AF8-A418-41A47B9A8AD8}" destId="{E2AF909A-9D38-4D31-ACF4-8B8D02817DA7}" srcOrd="1" destOrd="0" parTransId="{DDEAA828-B9CB-4451-AF21-C2D83C15A869}" sibTransId="{248C044E-6C53-4D82-8CCD-80B5D1DEA57B}"/>
    <dgm:cxn modelId="{BCEE6266-7657-48BC-9259-83216DCA1873}" srcId="{442AD492-2178-4AF8-A418-41A47B9A8AD8}" destId="{66DFF887-49A9-4EFE-970B-80E907B80141}" srcOrd="7" destOrd="0" parTransId="{10659114-6794-44F1-90C8-993D26D0CCC4}" sibTransId="{C942E9B1-AC95-409C-9466-82BA533220F8}"/>
    <dgm:cxn modelId="{018FAA6A-7B62-4B2D-B0B1-8CA91B7510D7}" type="presOf" srcId="{807665EF-8357-46F2-9FFA-01E88B084172}" destId="{F377A894-2B6B-4836-BBE2-5206F50B41E2}" srcOrd="0" destOrd="4" presId="urn:microsoft.com/office/officeart/2005/8/layout/cycle5"/>
    <dgm:cxn modelId="{BF741174-A62B-4166-B743-975BA1285FE8}" srcId="{0B05F714-319B-42EE-BBF7-5A1DFD2BB77C}" destId="{196B6C31-862D-4E3E-B84F-86787DFB8922}" srcOrd="0" destOrd="0" parTransId="{140BE2F4-513B-4759-B003-6BC23091A7BD}" sibTransId="{8E4F0477-3FA0-436B-BA71-6AA4A4DBB044}"/>
    <dgm:cxn modelId="{DC43CD76-D9AC-4B4F-9245-026EA2745149}" srcId="{173C0901-2CD7-4A0D-B127-8C400FFABDCF}" destId="{7E420920-EFA4-400D-808A-F88C819F022C}" srcOrd="2" destOrd="0" parTransId="{0B9EBD32-65E6-45FE-99EE-4AA4AFDE0003}" sibTransId="{579F6726-4218-4CA7-A603-A5811B948049}"/>
    <dgm:cxn modelId="{1DDE368C-E5FE-4164-9AD1-94F5AF308FCD}" srcId="{173C0901-2CD7-4A0D-B127-8C400FFABDCF}" destId="{C3906FDF-0282-4738-89D5-B9782C259CE4}" srcOrd="5" destOrd="0" parTransId="{16E4FD3B-324B-4354-8480-0F05A6CE816A}" sibTransId="{F10BB458-FA80-4B46-B442-99E75EFD96C5}"/>
    <dgm:cxn modelId="{2F316F8D-12C1-4C70-8890-2C49F21EB11D}" type="presOf" srcId="{21DD2FF4-A60F-46A7-866A-F5441E21E94E}" destId="{88B4B05D-A4C1-49D1-B8F9-40201E976D50}" srcOrd="0" destOrd="7" presId="urn:microsoft.com/office/officeart/2005/8/layout/cycle5"/>
    <dgm:cxn modelId="{3FD31B8F-CA38-4C99-A734-E43173D55087}" type="presOf" srcId="{CC5BB638-9767-4826-807A-88B4A93D7272}" destId="{F377A894-2B6B-4836-BBE2-5206F50B41E2}" srcOrd="0" destOrd="2" presId="urn:microsoft.com/office/officeart/2005/8/layout/cycle5"/>
    <dgm:cxn modelId="{BF2D0B98-593B-4D79-8F99-EDBD502615C3}" srcId="{E6EF8FF5-ED39-4057-BE2D-211B44CD4F6D}" destId="{DCF56088-B591-4A35-A2DA-F6E55D25D4B6}" srcOrd="1" destOrd="0" parTransId="{BA2066F1-593C-4532-8691-AEAF75CD6BF7}" sibTransId="{A370C70A-C0C6-4AD3-9D55-3CF07177BD8C}"/>
    <dgm:cxn modelId="{50FB1EA1-F65D-4F9C-8D53-6A2D61B46714}" srcId="{E6EF8FF5-ED39-4057-BE2D-211B44CD4F6D}" destId="{98E41C35-7F10-4E48-85FE-C37D2C47436C}" srcOrd="2" destOrd="0" parTransId="{7BDB550D-8DAE-42A0-9766-93F6BA5B27F7}" sibTransId="{B0CB0CD5-A520-4154-A7A0-F29BA5216FB1}"/>
    <dgm:cxn modelId="{A57C5AA7-122B-4880-B521-5DAED6501788}" srcId="{173C0901-2CD7-4A0D-B127-8C400FFABDCF}" destId="{807665EF-8357-46F2-9FFA-01E88B084172}" srcOrd="3" destOrd="0" parTransId="{21F48393-F5EE-4E43-BF49-093B4650C2F9}" sibTransId="{D0D9032B-EF00-48AC-9626-61FC5B0E6E80}"/>
    <dgm:cxn modelId="{5ADDB7B0-CE2A-46E1-B3CC-C6F13F314EC4}" srcId="{442AD492-2178-4AF8-A418-41A47B9A8AD8}" destId="{BD3CC4AE-B508-4C17-879F-CDEB5E51C2F0}" srcOrd="4" destOrd="0" parTransId="{279D6CB6-60E0-4E92-9BE5-2A576CD9592C}" sibTransId="{B37F4E44-77A3-407D-96E1-7EAD0B342AE2}"/>
    <dgm:cxn modelId="{E62906B2-A679-4190-B58E-C6D77AE81A6F}" type="presOf" srcId="{D6A6BB68-C8B6-46B1-BCA1-A1472A5CBE9E}" destId="{F377A894-2B6B-4836-BBE2-5206F50B41E2}" srcOrd="0" destOrd="5" presId="urn:microsoft.com/office/officeart/2005/8/layout/cycle5"/>
    <dgm:cxn modelId="{A4C433B5-E5B2-4164-9587-D2E779C75147}" srcId="{E6EF8FF5-ED39-4057-BE2D-211B44CD4F6D}" destId="{8DFC3021-05BB-4892-90CA-E3752B2E0014}" srcOrd="0" destOrd="0" parTransId="{BFE5FB86-2025-4181-BC38-570419CA7932}" sibTransId="{D1AC9D29-C102-4F32-8BEA-A0B0E600707F}"/>
    <dgm:cxn modelId="{F7E356B8-6EB0-4EF7-81B9-3324CE96A2B2}" srcId="{442AD492-2178-4AF8-A418-41A47B9A8AD8}" destId="{21DD2FF4-A60F-46A7-866A-F5441E21E94E}" srcOrd="6" destOrd="0" parTransId="{D6F1FB31-4589-4BA5-933F-5405F2B4E054}" sibTransId="{29C4171E-3B16-49E3-B812-41F39DB4B7BE}"/>
    <dgm:cxn modelId="{0F1786C8-66B0-4F33-B7F7-EEAAD6F79F1C}" srcId="{173C0901-2CD7-4A0D-B127-8C400FFABDCF}" destId="{D6A6BB68-C8B6-46B1-BCA1-A1472A5CBE9E}" srcOrd="4" destOrd="0" parTransId="{002DDDA1-EC9D-483C-B7A6-73594B4F1880}" sibTransId="{0D60602E-BE26-4A0B-8F29-90CE06CCCCE5}"/>
    <dgm:cxn modelId="{68DAA7C8-C7FD-432A-BE18-61200616DF60}" type="presOf" srcId="{0B05F714-319B-42EE-BBF7-5A1DFD2BB77C}" destId="{9DC3A5C1-2F4F-4D54-9C28-116ABADB6FC0}" srcOrd="0" destOrd="0" presId="urn:microsoft.com/office/officeart/2005/8/layout/cycle5"/>
    <dgm:cxn modelId="{4D1FECCC-F9D9-4C56-A971-5B1C3F47CA7E}" srcId="{173C0901-2CD7-4A0D-B127-8C400FFABDCF}" destId="{CC5BB638-9767-4826-807A-88B4A93D7272}" srcOrd="1" destOrd="0" parTransId="{6CBADC65-A5C4-4CD8-8BA4-2C6475BA1462}" sibTransId="{5B01D605-2B91-417F-9D46-DA9F1BA80088}"/>
    <dgm:cxn modelId="{F92DFBD2-912D-4653-9431-2F53E7D2CC25}" type="presOf" srcId="{66DFF887-49A9-4EFE-970B-80E907B80141}" destId="{88B4B05D-A4C1-49D1-B8F9-40201E976D50}" srcOrd="0" destOrd="8" presId="urn:microsoft.com/office/officeart/2005/8/layout/cycle5"/>
    <dgm:cxn modelId="{303EF6D3-7D9C-4477-8384-F327D048E98B}" type="presOf" srcId="{8DFC3021-05BB-4892-90CA-E3752B2E0014}" destId="{94AC0E20-F2C8-448D-B621-8D08F5320FDD}" srcOrd="0" destOrd="1" presId="urn:microsoft.com/office/officeart/2005/8/layout/cycle5"/>
    <dgm:cxn modelId="{2154FED6-140F-4DF0-AFDA-C19AEA4717C6}" type="presOf" srcId="{98E41C35-7F10-4E48-85FE-C37D2C47436C}" destId="{94AC0E20-F2C8-448D-B621-8D08F5320FDD}" srcOrd="0" destOrd="3" presId="urn:microsoft.com/office/officeart/2005/8/layout/cycle5"/>
    <dgm:cxn modelId="{6DD826DA-330A-4B3C-8A89-9506A6E4B4C5}" type="presOf" srcId="{173C0901-2CD7-4A0D-B127-8C400FFABDCF}" destId="{F377A894-2B6B-4836-BBE2-5206F50B41E2}" srcOrd="0" destOrd="0" presId="urn:microsoft.com/office/officeart/2005/8/layout/cycle5"/>
    <dgm:cxn modelId="{102E59DA-8FD8-4FE0-A478-C9DB76A9931F}" type="presOf" srcId="{E6EF8FF5-ED39-4057-BE2D-211B44CD4F6D}" destId="{94AC0E20-F2C8-448D-B621-8D08F5320FDD}" srcOrd="0" destOrd="0" presId="urn:microsoft.com/office/officeart/2005/8/layout/cycle5"/>
    <dgm:cxn modelId="{2435B8DB-C786-4647-A7EF-A1417FBD2619}" srcId="{2FEA15A7-D839-40DD-A706-0A1C0D5C6D74}" destId="{173C0901-2CD7-4A0D-B127-8C400FFABDCF}" srcOrd="2" destOrd="0" parTransId="{32D35E6C-D164-43D6-AC93-53ECA8CCE94F}" sibTransId="{F018CD1B-86BC-45C7-9204-45CDD4C36527}"/>
    <dgm:cxn modelId="{F99971DC-85B0-4F89-A10E-EE1D0E9C7074}" type="presOf" srcId="{99CD2FAE-F54F-4FB3-BC18-1FCB2E5C899F}" destId="{F377A894-2B6B-4836-BBE2-5206F50B41E2}" srcOrd="0" destOrd="7" presId="urn:microsoft.com/office/officeart/2005/8/layout/cycle5"/>
    <dgm:cxn modelId="{1AF81ADE-8247-4DC9-B16B-B4AB08296054}" type="presOf" srcId="{196B6C31-862D-4E3E-B84F-86787DFB8922}" destId="{9DC3A5C1-2F4F-4D54-9C28-116ABADB6FC0}" srcOrd="0" destOrd="1" presId="urn:microsoft.com/office/officeart/2005/8/layout/cycle5"/>
    <dgm:cxn modelId="{4BD8E6E2-8EC8-4A27-9059-CFE61D59D661}" type="presOf" srcId="{06066B57-7F0E-421E-BAF9-A2428546AC90}" destId="{9DC3A5C1-2F4F-4D54-9C28-116ABADB6FC0}" srcOrd="0" destOrd="3" presId="urn:microsoft.com/office/officeart/2005/8/layout/cycle5"/>
    <dgm:cxn modelId="{8D8F37EA-2F73-4E07-84D8-4E271FAA63B4}" srcId="{0B05F714-319B-42EE-BBF7-5A1DFD2BB77C}" destId="{5EE4633D-B02D-44E4-91F7-54D73B43E835}" srcOrd="1" destOrd="0" parTransId="{01A87883-E363-45C3-A1CA-1A16EAA1025E}" sibTransId="{3D37F3D9-72A8-4CBA-B121-2EE9E2F4088A}"/>
    <dgm:cxn modelId="{09E0FDEB-DFD4-4841-8423-742B557B6AEE}" srcId="{173C0901-2CD7-4A0D-B127-8C400FFABDCF}" destId="{99CD2FAE-F54F-4FB3-BC18-1FCB2E5C899F}" srcOrd="6" destOrd="0" parTransId="{15F3A8D8-412D-4783-B9EB-B55B7BEF2491}" sibTransId="{0E8C390D-59CD-488B-9EC1-81CE0C92B709}"/>
    <dgm:cxn modelId="{B0660BF0-DEF9-4D1B-B923-8B7DD0FEE904}" type="presOf" srcId="{9F0BC1DE-2365-4191-AB76-CDA87E0BFED3}" destId="{DB8AD0BE-933E-4135-9E13-72422EFF23F6}" srcOrd="0" destOrd="0" presId="urn:microsoft.com/office/officeart/2005/8/layout/cycle5"/>
    <dgm:cxn modelId="{19D019F6-2E84-47ED-A563-2D4DF4C261BE}" srcId="{2FEA15A7-D839-40DD-A706-0A1C0D5C6D74}" destId="{442AD492-2178-4AF8-A418-41A47B9A8AD8}" srcOrd="0" destOrd="0" parTransId="{F0B327BF-A01C-49FD-A0A6-B7025A866D73}" sibTransId="{746DEFAD-6963-43D2-9BB5-DE04B8766B1B}"/>
    <dgm:cxn modelId="{AACA13F9-B182-4FDB-9C98-0E04B37E50A5}" srcId="{442AD492-2178-4AF8-A418-41A47B9A8AD8}" destId="{8391C05E-69A2-45C2-8D63-F95D70AFAAF1}" srcOrd="5" destOrd="0" parTransId="{F79AA056-7A41-4B43-AB18-161CCD2DEA64}" sibTransId="{3889C91C-99ED-4852-9C3D-1D4F4D42FC6C}"/>
    <dgm:cxn modelId="{14C331FB-2BCB-4F8F-BC31-BF4DFDDCF6E3}" type="presOf" srcId="{4D774554-FA94-4974-9313-F21D09E88467}" destId="{88B4B05D-A4C1-49D1-B8F9-40201E976D50}" srcOrd="0" destOrd="3" presId="urn:microsoft.com/office/officeart/2005/8/layout/cycle5"/>
    <dgm:cxn modelId="{08556EFB-BBB5-45CB-BDEA-B2591CA71AFD}" type="presOf" srcId="{7E420920-EFA4-400D-808A-F88C819F022C}" destId="{F377A894-2B6B-4836-BBE2-5206F50B41E2}" srcOrd="0" destOrd="3" presId="urn:microsoft.com/office/officeart/2005/8/layout/cycle5"/>
    <dgm:cxn modelId="{9C0F24F9-E598-4517-8B2D-F5D1E47087DA}" type="presParOf" srcId="{2E3636FE-759C-4785-B0AA-396EF31BBC5D}" destId="{88B4B05D-A4C1-49D1-B8F9-40201E976D50}" srcOrd="0" destOrd="0" presId="urn:microsoft.com/office/officeart/2005/8/layout/cycle5"/>
    <dgm:cxn modelId="{B83262B6-ACA5-40FF-BFCF-F89D07032C16}" type="presParOf" srcId="{2E3636FE-759C-4785-B0AA-396EF31BBC5D}" destId="{41511B4B-C337-493C-97DA-C721161902CD}" srcOrd="1" destOrd="0" presId="urn:microsoft.com/office/officeart/2005/8/layout/cycle5"/>
    <dgm:cxn modelId="{2DF33005-04ED-4895-A70F-5FCEB7A7D1C2}" type="presParOf" srcId="{2E3636FE-759C-4785-B0AA-396EF31BBC5D}" destId="{9015E8CF-8710-4AE0-9BCB-7227CD908EB9}" srcOrd="2" destOrd="0" presId="urn:microsoft.com/office/officeart/2005/8/layout/cycle5"/>
    <dgm:cxn modelId="{6C5D69E7-DB89-4BB5-BF58-18EB598AA23D}" type="presParOf" srcId="{2E3636FE-759C-4785-B0AA-396EF31BBC5D}" destId="{94AC0E20-F2C8-448D-B621-8D08F5320FDD}" srcOrd="3" destOrd="0" presId="urn:microsoft.com/office/officeart/2005/8/layout/cycle5"/>
    <dgm:cxn modelId="{D3A99BFC-528D-4948-BB08-D6D085845ED1}" type="presParOf" srcId="{2E3636FE-759C-4785-B0AA-396EF31BBC5D}" destId="{391A0C73-55DB-4255-9136-48F4A33AF05B}" srcOrd="4" destOrd="0" presId="urn:microsoft.com/office/officeart/2005/8/layout/cycle5"/>
    <dgm:cxn modelId="{B80197EE-B966-456B-8C6C-EEBC8066CC4B}" type="presParOf" srcId="{2E3636FE-759C-4785-B0AA-396EF31BBC5D}" destId="{DB8AD0BE-933E-4135-9E13-72422EFF23F6}" srcOrd="5" destOrd="0" presId="urn:microsoft.com/office/officeart/2005/8/layout/cycle5"/>
    <dgm:cxn modelId="{4436B18B-26BC-45CB-809A-1A85F2F9F7B9}" type="presParOf" srcId="{2E3636FE-759C-4785-B0AA-396EF31BBC5D}" destId="{F377A894-2B6B-4836-BBE2-5206F50B41E2}" srcOrd="6" destOrd="0" presId="urn:microsoft.com/office/officeart/2005/8/layout/cycle5"/>
    <dgm:cxn modelId="{74747D0B-87B2-4E1C-A962-373032C91BF4}" type="presParOf" srcId="{2E3636FE-759C-4785-B0AA-396EF31BBC5D}" destId="{E1328DE8-73EA-431D-826D-911D98F51900}" srcOrd="7" destOrd="0" presId="urn:microsoft.com/office/officeart/2005/8/layout/cycle5"/>
    <dgm:cxn modelId="{F36F738A-0DF7-497A-AF36-08E636767C0A}" type="presParOf" srcId="{2E3636FE-759C-4785-B0AA-396EF31BBC5D}" destId="{D3AB7DED-ADD0-4398-841E-297ACC043901}" srcOrd="8" destOrd="0" presId="urn:microsoft.com/office/officeart/2005/8/layout/cycle5"/>
    <dgm:cxn modelId="{A2044AF4-9145-47CB-929B-14E28241E0A4}" type="presParOf" srcId="{2E3636FE-759C-4785-B0AA-396EF31BBC5D}" destId="{9DC3A5C1-2F4F-4D54-9C28-116ABADB6FC0}" srcOrd="9" destOrd="0" presId="urn:microsoft.com/office/officeart/2005/8/layout/cycle5"/>
    <dgm:cxn modelId="{F71ABBB8-182E-470B-9F1A-066AEBDC6A50}" type="presParOf" srcId="{2E3636FE-759C-4785-B0AA-396EF31BBC5D}" destId="{246E31A3-E2D8-4696-9EDB-5001153F60CD}" srcOrd="10" destOrd="0" presId="urn:microsoft.com/office/officeart/2005/8/layout/cycle5"/>
    <dgm:cxn modelId="{6F50890E-D93A-4772-AC00-FBD25F89CDB2}" type="presParOf" srcId="{2E3636FE-759C-4785-B0AA-396EF31BBC5D}" destId="{54C6947D-7584-402C-B99F-78B67A42B8C3}"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154B68-E1D8-4F9B-92F7-98FCC52732F6}" type="doc">
      <dgm:prSet loTypeId="urn:microsoft.com/office/officeart/2005/8/layout/process4" loCatId="list" qsTypeId="urn:microsoft.com/office/officeart/2005/8/quickstyle/simple1" qsCatId="simple" csTypeId="urn:microsoft.com/office/officeart/2005/8/colors/colorful5" csCatId="colorful" phldr="1"/>
      <dgm:spPr/>
      <dgm:t>
        <a:bodyPr/>
        <a:lstStyle/>
        <a:p>
          <a:endParaRPr lang="en-IE"/>
        </a:p>
      </dgm:t>
    </dgm:pt>
    <dgm:pt modelId="{EFA47F89-96FD-4FCF-A20D-7A388F9B7DCA}">
      <dgm:prSet/>
      <dgm:spPr/>
      <dgm:t>
        <a:bodyPr/>
        <a:lstStyle/>
        <a:p>
          <a:r>
            <a:rPr lang="en-IE" b="0" i="0" baseline="0" dirty="0"/>
            <a:t>Effective Sharing of Goals</a:t>
          </a:r>
          <a:endParaRPr lang="en-IE" dirty="0"/>
        </a:p>
      </dgm:t>
    </dgm:pt>
    <dgm:pt modelId="{68F983CD-C5DE-4F8C-B64D-B1D1AFCA9574}" type="parTrans" cxnId="{089E5EC0-1EB9-4230-95AA-E7FD01CC902F}">
      <dgm:prSet/>
      <dgm:spPr/>
      <dgm:t>
        <a:bodyPr/>
        <a:lstStyle/>
        <a:p>
          <a:endParaRPr lang="en-IE"/>
        </a:p>
      </dgm:t>
    </dgm:pt>
    <dgm:pt modelId="{BE1380F9-EEA5-4D95-82D0-5D1248AC2C63}" type="sibTrans" cxnId="{089E5EC0-1EB9-4230-95AA-E7FD01CC902F}">
      <dgm:prSet/>
      <dgm:spPr/>
      <dgm:t>
        <a:bodyPr/>
        <a:lstStyle/>
        <a:p>
          <a:endParaRPr lang="en-IE"/>
        </a:p>
      </dgm:t>
    </dgm:pt>
    <dgm:pt modelId="{5A6B8138-ABCC-4E28-BAC0-E8ACD689627E}">
      <dgm:prSet/>
      <dgm:spPr/>
      <dgm:t>
        <a:bodyPr/>
        <a:lstStyle/>
        <a:p>
          <a:r>
            <a:rPr lang="en-GB" b="0" i="0" baseline="0" dirty="0"/>
            <a:t>Shares its business goals with employees at every level of the organisation</a:t>
          </a:r>
          <a:endParaRPr lang="en-IE" dirty="0"/>
        </a:p>
      </dgm:t>
    </dgm:pt>
    <dgm:pt modelId="{ED967287-A75B-4404-B16B-3AC704842026}" type="parTrans" cxnId="{A595E4C5-7996-4A5B-8244-518E3EF1FEA6}">
      <dgm:prSet/>
      <dgm:spPr/>
      <dgm:t>
        <a:bodyPr/>
        <a:lstStyle/>
        <a:p>
          <a:endParaRPr lang="en-IE"/>
        </a:p>
      </dgm:t>
    </dgm:pt>
    <dgm:pt modelId="{83AC3025-BE56-4287-83BC-BB989EFC2815}" type="sibTrans" cxnId="{A595E4C5-7996-4A5B-8244-518E3EF1FEA6}">
      <dgm:prSet/>
      <dgm:spPr/>
      <dgm:t>
        <a:bodyPr/>
        <a:lstStyle/>
        <a:p>
          <a:endParaRPr lang="en-IE"/>
        </a:p>
      </dgm:t>
    </dgm:pt>
    <dgm:pt modelId="{07423C91-9012-4A76-9F96-21728FA642A8}">
      <dgm:prSet/>
      <dgm:spPr/>
      <dgm:t>
        <a:bodyPr/>
        <a:lstStyle/>
        <a:p>
          <a:r>
            <a:rPr lang="en-GB" b="0" i="0" baseline="0"/>
            <a:t>Management shares goals with employees and gets them on board with the mission and vision of the organisation</a:t>
          </a:r>
          <a:endParaRPr lang="en-IE"/>
        </a:p>
      </dgm:t>
    </dgm:pt>
    <dgm:pt modelId="{54D710B4-23E7-44DA-8809-89830B13E9EB}" type="parTrans" cxnId="{A0CAF791-DFF8-4DFD-8F5B-437A659B0546}">
      <dgm:prSet/>
      <dgm:spPr/>
      <dgm:t>
        <a:bodyPr/>
        <a:lstStyle/>
        <a:p>
          <a:endParaRPr lang="en-IE"/>
        </a:p>
      </dgm:t>
    </dgm:pt>
    <dgm:pt modelId="{3B30BBDA-A444-4DC6-A7C2-A2116DB1CBAC}" type="sibTrans" cxnId="{A0CAF791-DFF8-4DFD-8F5B-437A659B0546}">
      <dgm:prSet/>
      <dgm:spPr/>
      <dgm:t>
        <a:bodyPr/>
        <a:lstStyle/>
        <a:p>
          <a:endParaRPr lang="en-IE"/>
        </a:p>
      </dgm:t>
    </dgm:pt>
    <dgm:pt modelId="{7C4B33FB-09B5-4D84-BC26-24AF74F05C18}">
      <dgm:prSet/>
      <dgm:spPr/>
      <dgm:t>
        <a:bodyPr/>
        <a:lstStyle/>
        <a:p>
          <a:r>
            <a:rPr lang="en-GB" b="0" i="0" baseline="0"/>
            <a:t>Employees and managers understand what is required to reach these shared goals and make every effort to achieve them</a:t>
          </a:r>
          <a:endParaRPr lang="en-IE"/>
        </a:p>
      </dgm:t>
    </dgm:pt>
    <dgm:pt modelId="{BA7496C8-4817-4DCB-A852-480C5A240E83}" type="parTrans" cxnId="{48496A08-BEA7-4F1A-B684-12F4D53271DD}">
      <dgm:prSet/>
      <dgm:spPr/>
      <dgm:t>
        <a:bodyPr/>
        <a:lstStyle/>
        <a:p>
          <a:endParaRPr lang="en-IE"/>
        </a:p>
      </dgm:t>
    </dgm:pt>
    <dgm:pt modelId="{07FBAE0B-6AF5-44A1-8316-0D339C21346A}" type="sibTrans" cxnId="{48496A08-BEA7-4F1A-B684-12F4D53271DD}">
      <dgm:prSet/>
      <dgm:spPr/>
      <dgm:t>
        <a:bodyPr/>
        <a:lstStyle/>
        <a:p>
          <a:endParaRPr lang="en-IE"/>
        </a:p>
      </dgm:t>
    </dgm:pt>
    <dgm:pt modelId="{83189BD8-781D-4DC1-9476-5CA09690A578}">
      <dgm:prSet/>
      <dgm:spPr/>
      <dgm:t>
        <a:bodyPr/>
        <a:lstStyle/>
        <a:p>
          <a:r>
            <a:rPr lang="en-IE" dirty="0"/>
            <a:t>High Employee Morale</a:t>
          </a:r>
        </a:p>
      </dgm:t>
    </dgm:pt>
    <dgm:pt modelId="{D2966CE4-B02E-468E-9163-3657E3D94331}" type="parTrans" cxnId="{EB773D52-33D8-42A9-8ED1-A62E859AEA91}">
      <dgm:prSet/>
      <dgm:spPr/>
      <dgm:t>
        <a:bodyPr/>
        <a:lstStyle/>
        <a:p>
          <a:endParaRPr lang="en-IE"/>
        </a:p>
      </dgm:t>
    </dgm:pt>
    <dgm:pt modelId="{9ECF1828-7FCC-4003-A840-A27F8AC2D56F}" type="sibTrans" cxnId="{EB773D52-33D8-42A9-8ED1-A62E859AEA91}">
      <dgm:prSet/>
      <dgm:spPr/>
      <dgm:t>
        <a:bodyPr/>
        <a:lstStyle/>
        <a:p>
          <a:endParaRPr lang="en-IE"/>
        </a:p>
      </dgm:t>
    </dgm:pt>
    <dgm:pt modelId="{8813417B-9B84-4CE9-A982-36DB1A5742E1}">
      <dgm:prSet/>
      <dgm:spPr/>
      <dgm:t>
        <a:bodyPr/>
        <a:lstStyle/>
        <a:p>
          <a:r>
            <a:rPr lang="en-GB" b="0" i="0" baseline="0"/>
            <a:t>Possess high employee morale</a:t>
          </a:r>
          <a:endParaRPr lang="en-IE"/>
        </a:p>
      </dgm:t>
    </dgm:pt>
    <dgm:pt modelId="{C2C61039-C094-4055-A3DA-E0ECDE4317BB}" type="parTrans" cxnId="{259CDF46-0702-4C2F-867C-43FE18A77F74}">
      <dgm:prSet/>
      <dgm:spPr/>
      <dgm:t>
        <a:bodyPr/>
        <a:lstStyle/>
        <a:p>
          <a:endParaRPr lang="en-IE"/>
        </a:p>
      </dgm:t>
    </dgm:pt>
    <dgm:pt modelId="{D2388526-F809-4D87-BB93-A1EB37107052}" type="sibTrans" cxnId="{259CDF46-0702-4C2F-867C-43FE18A77F74}">
      <dgm:prSet/>
      <dgm:spPr/>
      <dgm:t>
        <a:bodyPr/>
        <a:lstStyle/>
        <a:p>
          <a:endParaRPr lang="en-IE"/>
        </a:p>
      </dgm:t>
    </dgm:pt>
    <dgm:pt modelId="{21C611AD-B3A3-4FF1-9876-E4263D69D93A}">
      <dgm:prSet/>
      <dgm:spPr/>
      <dgm:t>
        <a:bodyPr/>
        <a:lstStyle/>
        <a:p>
          <a:r>
            <a:rPr lang="en-GB" b="0" i="0" baseline="0" dirty="0"/>
            <a:t>Employees value their positions in the organisations and desire to work there for a long time</a:t>
          </a:r>
          <a:endParaRPr lang="en-IE" dirty="0"/>
        </a:p>
      </dgm:t>
    </dgm:pt>
    <dgm:pt modelId="{0B3972D2-C7C4-4D51-8C2C-280159202688}" type="parTrans" cxnId="{4CE81030-00F8-4635-9463-63227E676DF5}">
      <dgm:prSet/>
      <dgm:spPr/>
      <dgm:t>
        <a:bodyPr/>
        <a:lstStyle/>
        <a:p>
          <a:endParaRPr lang="en-IE"/>
        </a:p>
      </dgm:t>
    </dgm:pt>
    <dgm:pt modelId="{052DA618-279D-414E-82FB-B2984E631F4D}" type="sibTrans" cxnId="{4CE81030-00F8-4635-9463-63227E676DF5}">
      <dgm:prSet/>
      <dgm:spPr/>
      <dgm:t>
        <a:bodyPr/>
        <a:lstStyle/>
        <a:p>
          <a:endParaRPr lang="en-IE"/>
        </a:p>
      </dgm:t>
    </dgm:pt>
    <dgm:pt modelId="{A397E948-02DC-4DCA-ADD8-6C3FFB11E835}">
      <dgm:prSet/>
      <dgm:spPr/>
      <dgm:t>
        <a:bodyPr/>
        <a:lstStyle/>
        <a:p>
          <a:r>
            <a:rPr lang="en-GB" b="0" i="0" baseline="0" dirty="0"/>
            <a:t>High productivity and organisational events are enjoyable and successful</a:t>
          </a:r>
          <a:endParaRPr lang="en-IE" dirty="0"/>
        </a:p>
      </dgm:t>
    </dgm:pt>
    <dgm:pt modelId="{9154A2F4-0EA8-46AE-89BE-098F753E6D5D}" type="parTrans" cxnId="{E8CAFD04-89F3-427D-A20A-5C2D9573EB67}">
      <dgm:prSet/>
      <dgm:spPr/>
      <dgm:t>
        <a:bodyPr/>
        <a:lstStyle/>
        <a:p>
          <a:endParaRPr lang="en-IE"/>
        </a:p>
      </dgm:t>
    </dgm:pt>
    <dgm:pt modelId="{745956A8-8CCC-4935-AE92-17408FED12E7}" type="sibTrans" cxnId="{E8CAFD04-89F3-427D-A20A-5C2D9573EB67}">
      <dgm:prSet/>
      <dgm:spPr/>
      <dgm:t>
        <a:bodyPr/>
        <a:lstStyle/>
        <a:p>
          <a:endParaRPr lang="en-IE"/>
        </a:p>
      </dgm:t>
    </dgm:pt>
    <dgm:pt modelId="{3B535F00-DADE-487D-94D2-723C39C04F2A}">
      <dgm:prSet/>
      <dgm:spPr/>
      <dgm:t>
        <a:bodyPr/>
        <a:lstStyle/>
        <a:p>
          <a:r>
            <a:rPr lang="en-IE" b="0" i="0" baseline="0" dirty="0"/>
            <a:t>Offers Training Opportunities</a:t>
          </a:r>
          <a:endParaRPr lang="en-IE" dirty="0"/>
        </a:p>
      </dgm:t>
    </dgm:pt>
    <dgm:pt modelId="{DD34A385-435C-41E2-95FE-BFD60D15BA60}" type="parTrans" cxnId="{A7ABF45A-C2EC-492C-BDCC-A14FB424B44B}">
      <dgm:prSet/>
      <dgm:spPr/>
      <dgm:t>
        <a:bodyPr/>
        <a:lstStyle/>
        <a:p>
          <a:endParaRPr lang="en-IE"/>
        </a:p>
      </dgm:t>
    </dgm:pt>
    <dgm:pt modelId="{F7695716-9F46-4ADA-8D4E-95C840DC48D0}" type="sibTrans" cxnId="{A7ABF45A-C2EC-492C-BDCC-A14FB424B44B}">
      <dgm:prSet/>
      <dgm:spPr/>
      <dgm:t>
        <a:bodyPr/>
        <a:lstStyle/>
        <a:p>
          <a:endParaRPr lang="en-IE"/>
        </a:p>
      </dgm:t>
    </dgm:pt>
    <dgm:pt modelId="{D198BA43-167C-4F35-85FE-E077D8A601FC}">
      <dgm:prSet/>
      <dgm:spPr/>
      <dgm:t>
        <a:bodyPr/>
        <a:lstStyle/>
        <a:p>
          <a:r>
            <a:rPr lang="en-GB" b="0" i="0" baseline="0" dirty="0"/>
            <a:t>Provide on-the-job training and opportunities for employees to </a:t>
          </a:r>
          <a:r>
            <a:rPr lang="en-IE" b="0" i="0" baseline="0" dirty="0"/>
            <a:t>enhance their work-related skills</a:t>
          </a:r>
          <a:endParaRPr lang="en-IE" dirty="0"/>
        </a:p>
      </dgm:t>
    </dgm:pt>
    <dgm:pt modelId="{57BD0286-CE31-4425-8DAB-9E11994317AA}" type="parTrans" cxnId="{762990A7-9C3F-44EA-90F3-CF77EA8695EC}">
      <dgm:prSet/>
      <dgm:spPr/>
      <dgm:t>
        <a:bodyPr/>
        <a:lstStyle/>
        <a:p>
          <a:endParaRPr lang="en-IE"/>
        </a:p>
      </dgm:t>
    </dgm:pt>
    <dgm:pt modelId="{F6698D24-D6D4-48DB-B3FC-3C887E60DCF9}" type="sibTrans" cxnId="{762990A7-9C3F-44EA-90F3-CF77EA8695EC}">
      <dgm:prSet/>
      <dgm:spPr/>
      <dgm:t>
        <a:bodyPr/>
        <a:lstStyle/>
        <a:p>
          <a:endParaRPr lang="en-IE"/>
        </a:p>
      </dgm:t>
    </dgm:pt>
    <dgm:pt modelId="{0DE16229-F5AA-4428-888C-8FD3E0A5FA5A}">
      <dgm:prSet/>
      <dgm:spPr/>
      <dgm:t>
        <a:bodyPr/>
        <a:lstStyle/>
        <a:p>
          <a:r>
            <a:rPr lang="en-GB" b="0" i="0" baseline="0"/>
            <a:t>Use external trainers if necessary to provide necessary departmental and </a:t>
          </a:r>
          <a:r>
            <a:rPr lang="en-IE" b="0" i="0" baseline="0"/>
            <a:t>corporate-wide training</a:t>
          </a:r>
          <a:endParaRPr lang="en-IE"/>
        </a:p>
      </dgm:t>
    </dgm:pt>
    <dgm:pt modelId="{039748CD-7106-4E52-93EC-5FF81E9779D7}" type="parTrans" cxnId="{EC5297E0-EB98-40D1-9D2C-2D4F35BF9450}">
      <dgm:prSet/>
      <dgm:spPr/>
      <dgm:t>
        <a:bodyPr/>
        <a:lstStyle/>
        <a:p>
          <a:endParaRPr lang="en-IE"/>
        </a:p>
      </dgm:t>
    </dgm:pt>
    <dgm:pt modelId="{934B4431-515C-4593-ACE1-A4BA07A519A9}" type="sibTrans" cxnId="{EC5297E0-EB98-40D1-9D2C-2D4F35BF9450}">
      <dgm:prSet/>
      <dgm:spPr/>
      <dgm:t>
        <a:bodyPr/>
        <a:lstStyle/>
        <a:p>
          <a:endParaRPr lang="en-IE"/>
        </a:p>
      </dgm:t>
    </dgm:pt>
    <dgm:pt modelId="{D8587EF8-0266-4415-99B6-B83A63A301E0}">
      <dgm:prSet/>
      <dgm:spPr/>
      <dgm:t>
        <a:bodyPr/>
        <a:lstStyle/>
        <a:p>
          <a:r>
            <a:rPr lang="en-IE" b="0" i="0" baseline="0"/>
            <a:t>O</a:t>
          </a:r>
          <a:r>
            <a:rPr lang="en-GB" b="0" i="0" baseline="0"/>
            <a:t>ffer opportunities to pursue certification and continual </a:t>
          </a:r>
          <a:r>
            <a:rPr lang="en-IE" b="0" i="0" baseline="0"/>
            <a:t>education</a:t>
          </a:r>
          <a:endParaRPr lang="en-IE"/>
        </a:p>
      </dgm:t>
    </dgm:pt>
    <dgm:pt modelId="{D71E02D6-DE2A-45A3-B70E-802608FCC2A8}" type="parTrans" cxnId="{D621668D-6331-4347-A424-6BB82E48E83B}">
      <dgm:prSet/>
      <dgm:spPr/>
      <dgm:t>
        <a:bodyPr/>
        <a:lstStyle/>
        <a:p>
          <a:endParaRPr lang="en-IE"/>
        </a:p>
      </dgm:t>
    </dgm:pt>
    <dgm:pt modelId="{B715EAC4-0AF0-431A-A597-54870896CCD6}" type="sibTrans" cxnId="{D621668D-6331-4347-A424-6BB82E48E83B}">
      <dgm:prSet/>
      <dgm:spPr/>
      <dgm:t>
        <a:bodyPr/>
        <a:lstStyle/>
        <a:p>
          <a:endParaRPr lang="en-IE"/>
        </a:p>
      </dgm:t>
    </dgm:pt>
    <dgm:pt modelId="{CEDD85A0-D534-4228-A3A1-AB2D30E3BEC0}" type="pres">
      <dgm:prSet presAssocID="{E1154B68-E1D8-4F9B-92F7-98FCC52732F6}" presName="Name0" presStyleCnt="0">
        <dgm:presLayoutVars>
          <dgm:dir/>
          <dgm:animLvl val="lvl"/>
          <dgm:resizeHandles val="exact"/>
        </dgm:presLayoutVars>
      </dgm:prSet>
      <dgm:spPr/>
    </dgm:pt>
    <dgm:pt modelId="{5525C6C2-C042-47A7-B552-4913A650BCB4}" type="pres">
      <dgm:prSet presAssocID="{3B535F00-DADE-487D-94D2-723C39C04F2A}" presName="boxAndChildren" presStyleCnt="0"/>
      <dgm:spPr/>
    </dgm:pt>
    <dgm:pt modelId="{01F4BD17-4B7C-44B7-954A-711CCAA97BB4}" type="pres">
      <dgm:prSet presAssocID="{3B535F00-DADE-487D-94D2-723C39C04F2A}" presName="parentTextBox" presStyleLbl="node1" presStyleIdx="0" presStyleCnt="3"/>
      <dgm:spPr/>
    </dgm:pt>
    <dgm:pt modelId="{7FF5F350-E2E1-4717-8B9F-9CEB443BA718}" type="pres">
      <dgm:prSet presAssocID="{3B535F00-DADE-487D-94D2-723C39C04F2A}" presName="entireBox" presStyleLbl="node1" presStyleIdx="0" presStyleCnt="3"/>
      <dgm:spPr/>
    </dgm:pt>
    <dgm:pt modelId="{E3DEC80C-6E53-4F1C-BE8C-886836B65BD9}" type="pres">
      <dgm:prSet presAssocID="{3B535F00-DADE-487D-94D2-723C39C04F2A}" presName="descendantBox" presStyleCnt="0"/>
      <dgm:spPr/>
    </dgm:pt>
    <dgm:pt modelId="{90D6EA1C-9A6B-44DE-A46D-094AFE2D6944}" type="pres">
      <dgm:prSet presAssocID="{D198BA43-167C-4F35-85FE-E077D8A601FC}" presName="childTextBox" presStyleLbl="fgAccFollowNode1" presStyleIdx="0" presStyleCnt="9">
        <dgm:presLayoutVars>
          <dgm:bulletEnabled val="1"/>
        </dgm:presLayoutVars>
      </dgm:prSet>
      <dgm:spPr/>
    </dgm:pt>
    <dgm:pt modelId="{72D8D311-0C4B-464E-A2C4-BC610F34DA3A}" type="pres">
      <dgm:prSet presAssocID="{0DE16229-F5AA-4428-888C-8FD3E0A5FA5A}" presName="childTextBox" presStyleLbl="fgAccFollowNode1" presStyleIdx="1" presStyleCnt="9">
        <dgm:presLayoutVars>
          <dgm:bulletEnabled val="1"/>
        </dgm:presLayoutVars>
      </dgm:prSet>
      <dgm:spPr/>
    </dgm:pt>
    <dgm:pt modelId="{9326CC03-17C9-41E5-9107-28A8CCECFF20}" type="pres">
      <dgm:prSet presAssocID="{D8587EF8-0266-4415-99B6-B83A63A301E0}" presName="childTextBox" presStyleLbl="fgAccFollowNode1" presStyleIdx="2" presStyleCnt="9">
        <dgm:presLayoutVars>
          <dgm:bulletEnabled val="1"/>
        </dgm:presLayoutVars>
      </dgm:prSet>
      <dgm:spPr/>
    </dgm:pt>
    <dgm:pt modelId="{E3354901-D622-4365-A629-3B3A17146F8D}" type="pres">
      <dgm:prSet presAssocID="{9ECF1828-7FCC-4003-A840-A27F8AC2D56F}" presName="sp" presStyleCnt="0"/>
      <dgm:spPr/>
    </dgm:pt>
    <dgm:pt modelId="{439DAC54-AC00-4882-A0F8-8BA2862694C6}" type="pres">
      <dgm:prSet presAssocID="{83189BD8-781D-4DC1-9476-5CA09690A578}" presName="arrowAndChildren" presStyleCnt="0"/>
      <dgm:spPr/>
    </dgm:pt>
    <dgm:pt modelId="{A072B555-E5B6-4538-98C8-1E6945950A5F}" type="pres">
      <dgm:prSet presAssocID="{83189BD8-781D-4DC1-9476-5CA09690A578}" presName="parentTextArrow" presStyleLbl="node1" presStyleIdx="0" presStyleCnt="3"/>
      <dgm:spPr/>
    </dgm:pt>
    <dgm:pt modelId="{CBFFF63E-8B25-4CFD-B543-C70448A4CCA6}" type="pres">
      <dgm:prSet presAssocID="{83189BD8-781D-4DC1-9476-5CA09690A578}" presName="arrow" presStyleLbl="node1" presStyleIdx="1" presStyleCnt="3"/>
      <dgm:spPr/>
    </dgm:pt>
    <dgm:pt modelId="{A81A189D-F7D6-40A7-9553-4446669525E8}" type="pres">
      <dgm:prSet presAssocID="{83189BD8-781D-4DC1-9476-5CA09690A578}" presName="descendantArrow" presStyleCnt="0"/>
      <dgm:spPr/>
    </dgm:pt>
    <dgm:pt modelId="{49E78663-ACC5-4FCF-82CF-9FCC202BAB7F}" type="pres">
      <dgm:prSet presAssocID="{8813417B-9B84-4CE9-A982-36DB1A5742E1}" presName="childTextArrow" presStyleLbl="fgAccFollowNode1" presStyleIdx="3" presStyleCnt="9">
        <dgm:presLayoutVars>
          <dgm:bulletEnabled val="1"/>
        </dgm:presLayoutVars>
      </dgm:prSet>
      <dgm:spPr/>
    </dgm:pt>
    <dgm:pt modelId="{31282D51-F0DE-47C2-A04E-405BB3404D0E}" type="pres">
      <dgm:prSet presAssocID="{21C611AD-B3A3-4FF1-9876-E4263D69D93A}" presName="childTextArrow" presStyleLbl="fgAccFollowNode1" presStyleIdx="4" presStyleCnt="9">
        <dgm:presLayoutVars>
          <dgm:bulletEnabled val="1"/>
        </dgm:presLayoutVars>
      </dgm:prSet>
      <dgm:spPr/>
    </dgm:pt>
    <dgm:pt modelId="{F3DBA054-FEC0-4CAD-B721-F647C30B856F}" type="pres">
      <dgm:prSet presAssocID="{A397E948-02DC-4DCA-ADD8-6C3FFB11E835}" presName="childTextArrow" presStyleLbl="fgAccFollowNode1" presStyleIdx="5" presStyleCnt="9">
        <dgm:presLayoutVars>
          <dgm:bulletEnabled val="1"/>
        </dgm:presLayoutVars>
      </dgm:prSet>
      <dgm:spPr/>
    </dgm:pt>
    <dgm:pt modelId="{38E1C419-221E-408E-BB3E-D2D60E70FF09}" type="pres">
      <dgm:prSet presAssocID="{BE1380F9-EEA5-4D95-82D0-5D1248AC2C63}" presName="sp" presStyleCnt="0"/>
      <dgm:spPr/>
    </dgm:pt>
    <dgm:pt modelId="{EBF010BB-8E22-4F73-857B-54167A808E67}" type="pres">
      <dgm:prSet presAssocID="{EFA47F89-96FD-4FCF-A20D-7A388F9B7DCA}" presName="arrowAndChildren" presStyleCnt="0"/>
      <dgm:spPr/>
    </dgm:pt>
    <dgm:pt modelId="{22175CA1-D78F-48C7-A6C1-C55FDCCF49DE}" type="pres">
      <dgm:prSet presAssocID="{EFA47F89-96FD-4FCF-A20D-7A388F9B7DCA}" presName="parentTextArrow" presStyleLbl="node1" presStyleIdx="1" presStyleCnt="3"/>
      <dgm:spPr/>
    </dgm:pt>
    <dgm:pt modelId="{082C2BA6-C45C-4AEA-AB34-CC8742A9675D}" type="pres">
      <dgm:prSet presAssocID="{EFA47F89-96FD-4FCF-A20D-7A388F9B7DCA}" presName="arrow" presStyleLbl="node1" presStyleIdx="2" presStyleCnt="3"/>
      <dgm:spPr/>
    </dgm:pt>
    <dgm:pt modelId="{106854B0-53D1-4504-825F-7C1ED087D73B}" type="pres">
      <dgm:prSet presAssocID="{EFA47F89-96FD-4FCF-A20D-7A388F9B7DCA}" presName="descendantArrow" presStyleCnt="0"/>
      <dgm:spPr/>
    </dgm:pt>
    <dgm:pt modelId="{820AD97A-71F1-4185-80AE-8B7AAB546559}" type="pres">
      <dgm:prSet presAssocID="{5A6B8138-ABCC-4E28-BAC0-E8ACD689627E}" presName="childTextArrow" presStyleLbl="fgAccFollowNode1" presStyleIdx="6" presStyleCnt="9">
        <dgm:presLayoutVars>
          <dgm:bulletEnabled val="1"/>
        </dgm:presLayoutVars>
      </dgm:prSet>
      <dgm:spPr/>
    </dgm:pt>
    <dgm:pt modelId="{8441C02D-3503-4B44-A641-1471E1C109C6}" type="pres">
      <dgm:prSet presAssocID="{07423C91-9012-4A76-9F96-21728FA642A8}" presName="childTextArrow" presStyleLbl="fgAccFollowNode1" presStyleIdx="7" presStyleCnt="9">
        <dgm:presLayoutVars>
          <dgm:bulletEnabled val="1"/>
        </dgm:presLayoutVars>
      </dgm:prSet>
      <dgm:spPr/>
    </dgm:pt>
    <dgm:pt modelId="{34AF3284-7D76-4199-82E9-4ACCEFAF96D3}" type="pres">
      <dgm:prSet presAssocID="{7C4B33FB-09B5-4D84-BC26-24AF74F05C18}" presName="childTextArrow" presStyleLbl="fgAccFollowNode1" presStyleIdx="8" presStyleCnt="9">
        <dgm:presLayoutVars>
          <dgm:bulletEnabled val="1"/>
        </dgm:presLayoutVars>
      </dgm:prSet>
      <dgm:spPr/>
    </dgm:pt>
  </dgm:ptLst>
  <dgm:cxnLst>
    <dgm:cxn modelId="{E8CAFD04-89F3-427D-A20A-5C2D9573EB67}" srcId="{83189BD8-781D-4DC1-9476-5CA09690A578}" destId="{A397E948-02DC-4DCA-ADD8-6C3FFB11E835}" srcOrd="2" destOrd="0" parTransId="{9154A2F4-0EA8-46AE-89BE-098F753E6D5D}" sibTransId="{745956A8-8CCC-4935-AE92-17408FED12E7}"/>
    <dgm:cxn modelId="{48496A08-BEA7-4F1A-B684-12F4D53271DD}" srcId="{EFA47F89-96FD-4FCF-A20D-7A388F9B7DCA}" destId="{7C4B33FB-09B5-4D84-BC26-24AF74F05C18}" srcOrd="2" destOrd="0" parTransId="{BA7496C8-4817-4DCB-A852-480C5A240E83}" sibTransId="{07FBAE0B-6AF5-44A1-8316-0D339C21346A}"/>
    <dgm:cxn modelId="{DB1CC02C-5841-40D6-B45E-C3C02B6BFCAA}" type="presOf" srcId="{21C611AD-B3A3-4FF1-9876-E4263D69D93A}" destId="{31282D51-F0DE-47C2-A04E-405BB3404D0E}" srcOrd="0" destOrd="0" presId="urn:microsoft.com/office/officeart/2005/8/layout/process4"/>
    <dgm:cxn modelId="{4CE81030-00F8-4635-9463-63227E676DF5}" srcId="{83189BD8-781D-4DC1-9476-5CA09690A578}" destId="{21C611AD-B3A3-4FF1-9876-E4263D69D93A}" srcOrd="1" destOrd="0" parTransId="{0B3972D2-C7C4-4D51-8C2C-280159202688}" sibTransId="{052DA618-279D-414E-82FB-B2984E631F4D}"/>
    <dgm:cxn modelId="{DE520238-3FB1-40C0-8CDF-95C92AC7F714}" type="presOf" srcId="{A397E948-02DC-4DCA-ADD8-6C3FFB11E835}" destId="{F3DBA054-FEC0-4CAD-B721-F647C30B856F}" srcOrd="0" destOrd="0" presId="urn:microsoft.com/office/officeart/2005/8/layout/process4"/>
    <dgm:cxn modelId="{F921DD3D-05ED-472D-977F-772DBDFA3289}" type="presOf" srcId="{8813417B-9B84-4CE9-A982-36DB1A5742E1}" destId="{49E78663-ACC5-4FCF-82CF-9FCC202BAB7F}" srcOrd="0" destOrd="0" presId="urn:microsoft.com/office/officeart/2005/8/layout/process4"/>
    <dgm:cxn modelId="{259CDF46-0702-4C2F-867C-43FE18A77F74}" srcId="{83189BD8-781D-4DC1-9476-5CA09690A578}" destId="{8813417B-9B84-4CE9-A982-36DB1A5742E1}" srcOrd="0" destOrd="0" parTransId="{C2C61039-C094-4055-A3DA-E0ECDE4317BB}" sibTransId="{D2388526-F809-4D87-BB93-A1EB37107052}"/>
    <dgm:cxn modelId="{AC9F314D-A200-4391-A49E-DA2F9E2DB02F}" type="presOf" srcId="{5A6B8138-ABCC-4E28-BAC0-E8ACD689627E}" destId="{820AD97A-71F1-4185-80AE-8B7AAB546559}" srcOrd="0" destOrd="0" presId="urn:microsoft.com/office/officeart/2005/8/layout/process4"/>
    <dgm:cxn modelId="{EB773D52-33D8-42A9-8ED1-A62E859AEA91}" srcId="{E1154B68-E1D8-4F9B-92F7-98FCC52732F6}" destId="{83189BD8-781D-4DC1-9476-5CA09690A578}" srcOrd="1" destOrd="0" parTransId="{D2966CE4-B02E-468E-9163-3657E3D94331}" sibTransId="{9ECF1828-7FCC-4003-A840-A27F8AC2D56F}"/>
    <dgm:cxn modelId="{9ECD1357-AEDE-49F6-9FBB-4D54499E1BDC}" type="presOf" srcId="{EFA47F89-96FD-4FCF-A20D-7A388F9B7DCA}" destId="{082C2BA6-C45C-4AEA-AB34-CC8742A9675D}" srcOrd="1" destOrd="0" presId="urn:microsoft.com/office/officeart/2005/8/layout/process4"/>
    <dgm:cxn modelId="{A7ABF45A-C2EC-492C-BDCC-A14FB424B44B}" srcId="{E1154B68-E1D8-4F9B-92F7-98FCC52732F6}" destId="{3B535F00-DADE-487D-94D2-723C39C04F2A}" srcOrd="2" destOrd="0" parTransId="{DD34A385-435C-41E2-95FE-BFD60D15BA60}" sibTransId="{F7695716-9F46-4ADA-8D4E-95C840DC48D0}"/>
    <dgm:cxn modelId="{1070B262-BA2E-48FE-BBF8-3F3246EF3E45}" type="presOf" srcId="{D198BA43-167C-4F35-85FE-E077D8A601FC}" destId="{90D6EA1C-9A6B-44DE-A46D-094AFE2D6944}" srcOrd="0" destOrd="0" presId="urn:microsoft.com/office/officeart/2005/8/layout/process4"/>
    <dgm:cxn modelId="{EEBB0266-691B-4180-801B-36EC7B666529}" type="presOf" srcId="{3B535F00-DADE-487D-94D2-723C39C04F2A}" destId="{01F4BD17-4B7C-44B7-954A-711CCAA97BB4}" srcOrd="0" destOrd="0" presId="urn:microsoft.com/office/officeart/2005/8/layout/process4"/>
    <dgm:cxn modelId="{D621668D-6331-4347-A424-6BB82E48E83B}" srcId="{3B535F00-DADE-487D-94D2-723C39C04F2A}" destId="{D8587EF8-0266-4415-99B6-B83A63A301E0}" srcOrd="2" destOrd="0" parTransId="{D71E02D6-DE2A-45A3-B70E-802608FCC2A8}" sibTransId="{B715EAC4-0AF0-431A-A597-54870896CCD6}"/>
    <dgm:cxn modelId="{389FE48E-8706-4D43-80FD-BD22C92AED04}" type="presOf" srcId="{83189BD8-781D-4DC1-9476-5CA09690A578}" destId="{CBFFF63E-8B25-4CFD-B543-C70448A4CCA6}" srcOrd="1" destOrd="0" presId="urn:microsoft.com/office/officeart/2005/8/layout/process4"/>
    <dgm:cxn modelId="{A0CAF791-DFF8-4DFD-8F5B-437A659B0546}" srcId="{EFA47F89-96FD-4FCF-A20D-7A388F9B7DCA}" destId="{07423C91-9012-4A76-9F96-21728FA642A8}" srcOrd="1" destOrd="0" parTransId="{54D710B4-23E7-44DA-8809-89830B13E9EB}" sibTransId="{3B30BBDA-A444-4DC6-A7C2-A2116DB1CBAC}"/>
    <dgm:cxn modelId="{762990A7-9C3F-44EA-90F3-CF77EA8695EC}" srcId="{3B535F00-DADE-487D-94D2-723C39C04F2A}" destId="{D198BA43-167C-4F35-85FE-E077D8A601FC}" srcOrd="0" destOrd="0" parTransId="{57BD0286-CE31-4425-8DAB-9E11994317AA}" sibTransId="{F6698D24-D6D4-48DB-B3FC-3C887E60DCF9}"/>
    <dgm:cxn modelId="{CD4CA1B7-5560-4E52-898B-1778BBC17FC1}" type="presOf" srcId="{E1154B68-E1D8-4F9B-92F7-98FCC52732F6}" destId="{CEDD85A0-D534-4228-A3A1-AB2D30E3BEC0}" srcOrd="0" destOrd="0" presId="urn:microsoft.com/office/officeart/2005/8/layout/process4"/>
    <dgm:cxn modelId="{2F17B8B8-FA26-4C92-91A4-DD6102DCC741}" type="presOf" srcId="{07423C91-9012-4A76-9F96-21728FA642A8}" destId="{8441C02D-3503-4B44-A641-1471E1C109C6}" srcOrd="0" destOrd="0" presId="urn:microsoft.com/office/officeart/2005/8/layout/process4"/>
    <dgm:cxn modelId="{17420BBE-3F3A-4CEA-A521-9A2541595DFF}" type="presOf" srcId="{EFA47F89-96FD-4FCF-A20D-7A388F9B7DCA}" destId="{22175CA1-D78F-48C7-A6C1-C55FDCCF49DE}" srcOrd="0" destOrd="0" presId="urn:microsoft.com/office/officeart/2005/8/layout/process4"/>
    <dgm:cxn modelId="{B3DAF3BF-644D-4577-8162-9BBD895C93E6}" type="presOf" srcId="{7C4B33FB-09B5-4D84-BC26-24AF74F05C18}" destId="{34AF3284-7D76-4199-82E9-4ACCEFAF96D3}" srcOrd="0" destOrd="0" presId="urn:microsoft.com/office/officeart/2005/8/layout/process4"/>
    <dgm:cxn modelId="{089E5EC0-1EB9-4230-95AA-E7FD01CC902F}" srcId="{E1154B68-E1D8-4F9B-92F7-98FCC52732F6}" destId="{EFA47F89-96FD-4FCF-A20D-7A388F9B7DCA}" srcOrd="0" destOrd="0" parTransId="{68F983CD-C5DE-4F8C-B64D-B1D1AFCA9574}" sibTransId="{BE1380F9-EEA5-4D95-82D0-5D1248AC2C63}"/>
    <dgm:cxn modelId="{140498C5-4637-431E-995E-51387B83A153}" type="presOf" srcId="{3B535F00-DADE-487D-94D2-723C39C04F2A}" destId="{7FF5F350-E2E1-4717-8B9F-9CEB443BA718}" srcOrd="1" destOrd="0" presId="urn:microsoft.com/office/officeart/2005/8/layout/process4"/>
    <dgm:cxn modelId="{A595E4C5-7996-4A5B-8244-518E3EF1FEA6}" srcId="{EFA47F89-96FD-4FCF-A20D-7A388F9B7DCA}" destId="{5A6B8138-ABCC-4E28-BAC0-E8ACD689627E}" srcOrd="0" destOrd="0" parTransId="{ED967287-A75B-4404-B16B-3AC704842026}" sibTransId="{83AC3025-BE56-4287-83BC-BB989EFC2815}"/>
    <dgm:cxn modelId="{5CFC7CD6-CA2B-478D-B243-E889DD899E2D}" type="presOf" srcId="{0DE16229-F5AA-4428-888C-8FD3E0A5FA5A}" destId="{72D8D311-0C4B-464E-A2C4-BC610F34DA3A}" srcOrd="0" destOrd="0" presId="urn:microsoft.com/office/officeart/2005/8/layout/process4"/>
    <dgm:cxn modelId="{EC5297E0-EB98-40D1-9D2C-2D4F35BF9450}" srcId="{3B535F00-DADE-487D-94D2-723C39C04F2A}" destId="{0DE16229-F5AA-4428-888C-8FD3E0A5FA5A}" srcOrd="1" destOrd="0" parTransId="{039748CD-7106-4E52-93EC-5FF81E9779D7}" sibTransId="{934B4431-515C-4593-ACE1-A4BA07A519A9}"/>
    <dgm:cxn modelId="{FCC339EE-0ED1-4D1A-A5A8-2FFCAF893256}" type="presOf" srcId="{D8587EF8-0266-4415-99B6-B83A63A301E0}" destId="{9326CC03-17C9-41E5-9107-28A8CCECFF20}" srcOrd="0" destOrd="0" presId="urn:microsoft.com/office/officeart/2005/8/layout/process4"/>
    <dgm:cxn modelId="{93C310EF-2351-4D40-A19A-64ADFF6D425A}" type="presOf" srcId="{83189BD8-781D-4DC1-9476-5CA09690A578}" destId="{A072B555-E5B6-4538-98C8-1E6945950A5F}" srcOrd="0" destOrd="0" presId="urn:microsoft.com/office/officeart/2005/8/layout/process4"/>
    <dgm:cxn modelId="{A183E68D-ECDE-45F8-93D8-25C8B600292D}" type="presParOf" srcId="{CEDD85A0-D534-4228-A3A1-AB2D30E3BEC0}" destId="{5525C6C2-C042-47A7-B552-4913A650BCB4}" srcOrd="0" destOrd="0" presId="urn:microsoft.com/office/officeart/2005/8/layout/process4"/>
    <dgm:cxn modelId="{E967DF18-F88A-4AB0-9E1E-3E96FCC55D79}" type="presParOf" srcId="{5525C6C2-C042-47A7-B552-4913A650BCB4}" destId="{01F4BD17-4B7C-44B7-954A-711CCAA97BB4}" srcOrd="0" destOrd="0" presId="urn:microsoft.com/office/officeart/2005/8/layout/process4"/>
    <dgm:cxn modelId="{F1432DA4-CE2B-4415-8EDB-FC092CDE3D84}" type="presParOf" srcId="{5525C6C2-C042-47A7-B552-4913A650BCB4}" destId="{7FF5F350-E2E1-4717-8B9F-9CEB443BA718}" srcOrd="1" destOrd="0" presId="urn:microsoft.com/office/officeart/2005/8/layout/process4"/>
    <dgm:cxn modelId="{FEF3E852-F448-4598-BDB3-1D6109E8A4B9}" type="presParOf" srcId="{5525C6C2-C042-47A7-B552-4913A650BCB4}" destId="{E3DEC80C-6E53-4F1C-BE8C-886836B65BD9}" srcOrd="2" destOrd="0" presId="urn:microsoft.com/office/officeart/2005/8/layout/process4"/>
    <dgm:cxn modelId="{1AE5A38B-0CCA-4C59-B71E-D3520A5094E2}" type="presParOf" srcId="{E3DEC80C-6E53-4F1C-BE8C-886836B65BD9}" destId="{90D6EA1C-9A6B-44DE-A46D-094AFE2D6944}" srcOrd="0" destOrd="0" presId="urn:microsoft.com/office/officeart/2005/8/layout/process4"/>
    <dgm:cxn modelId="{682D5B2E-82C2-467F-A3DE-C2CB05EA24B5}" type="presParOf" srcId="{E3DEC80C-6E53-4F1C-BE8C-886836B65BD9}" destId="{72D8D311-0C4B-464E-A2C4-BC610F34DA3A}" srcOrd="1" destOrd="0" presId="urn:microsoft.com/office/officeart/2005/8/layout/process4"/>
    <dgm:cxn modelId="{3105A52B-6165-4FE1-8061-9569FE09480E}" type="presParOf" srcId="{E3DEC80C-6E53-4F1C-BE8C-886836B65BD9}" destId="{9326CC03-17C9-41E5-9107-28A8CCECFF20}" srcOrd="2" destOrd="0" presId="urn:microsoft.com/office/officeart/2005/8/layout/process4"/>
    <dgm:cxn modelId="{EEB357A6-88A8-4DE7-95EA-59976FC9D755}" type="presParOf" srcId="{CEDD85A0-D534-4228-A3A1-AB2D30E3BEC0}" destId="{E3354901-D622-4365-A629-3B3A17146F8D}" srcOrd="1" destOrd="0" presId="urn:microsoft.com/office/officeart/2005/8/layout/process4"/>
    <dgm:cxn modelId="{E2DFA204-C313-4FC3-B362-1235B0140581}" type="presParOf" srcId="{CEDD85A0-D534-4228-A3A1-AB2D30E3BEC0}" destId="{439DAC54-AC00-4882-A0F8-8BA2862694C6}" srcOrd="2" destOrd="0" presId="urn:microsoft.com/office/officeart/2005/8/layout/process4"/>
    <dgm:cxn modelId="{4DC60831-81EE-4465-AFC6-4E05D1EEA756}" type="presParOf" srcId="{439DAC54-AC00-4882-A0F8-8BA2862694C6}" destId="{A072B555-E5B6-4538-98C8-1E6945950A5F}" srcOrd="0" destOrd="0" presId="urn:microsoft.com/office/officeart/2005/8/layout/process4"/>
    <dgm:cxn modelId="{1E8CB4A7-321B-494F-ACA4-0FB38035B845}" type="presParOf" srcId="{439DAC54-AC00-4882-A0F8-8BA2862694C6}" destId="{CBFFF63E-8B25-4CFD-B543-C70448A4CCA6}" srcOrd="1" destOrd="0" presId="urn:microsoft.com/office/officeart/2005/8/layout/process4"/>
    <dgm:cxn modelId="{11166C52-64AA-42BA-98A1-A3EF8C3589A0}" type="presParOf" srcId="{439DAC54-AC00-4882-A0F8-8BA2862694C6}" destId="{A81A189D-F7D6-40A7-9553-4446669525E8}" srcOrd="2" destOrd="0" presId="urn:microsoft.com/office/officeart/2005/8/layout/process4"/>
    <dgm:cxn modelId="{66FF4A8B-B915-4A4C-8F11-2182841D0232}" type="presParOf" srcId="{A81A189D-F7D6-40A7-9553-4446669525E8}" destId="{49E78663-ACC5-4FCF-82CF-9FCC202BAB7F}" srcOrd="0" destOrd="0" presId="urn:microsoft.com/office/officeart/2005/8/layout/process4"/>
    <dgm:cxn modelId="{0B6A2264-4039-4207-9BC5-07D9AC7351C5}" type="presParOf" srcId="{A81A189D-F7D6-40A7-9553-4446669525E8}" destId="{31282D51-F0DE-47C2-A04E-405BB3404D0E}" srcOrd="1" destOrd="0" presId="urn:microsoft.com/office/officeart/2005/8/layout/process4"/>
    <dgm:cxn modelId="{FC5AEFE6-BDAB-4883-A67B-419B0B0E7D90}" type="presParOf" srcId="{A81A189D-F7D6-40A7-9553-4446669525E8}" destId="{F3DBA054-FEC0-4CAD-B721-F647C30B856F}" srcOrd="2" destOrd="0" presId="urn:microsoft.com/office/officeart/2005/8/layout/process4"/>
    <dgm:cxn modelId="{64109366-635A-4526-A91D-63DF11992434}" type="presParOf" srcId="{CEDD85A0-D534-4228-A3A1-AB2D30E3BEC0}" destId="{38E1C419-221E-408E-BB3E-D2D60E70FF09}" srcOrd="3" destOrd="0" presId="urn:microsoft.com/office/officeart/2005/8/layout/process4"/>
    <dgm:cxn modelId="{10BB1D5E-84D1-4638-8771-1265C176DF82}" type="presParOf" srcId="{CEDD85A0-D534-4228-A3A1-AB2D30E3BEC0}" destId="{EBF010BB-8E22-4F73-857B-54167A808E67}" srcOrd="4" destOrd="0" presId="urn:microsoft.com/office/officeart/2005/8/layout/process4"/>
    <dgm:cxn modelId="{BD13916D-20E0-4864-9FAF-633E2C3F670B}" type="presParOf" srcId="{EBF010BB-8E22-4F73-857B-54167A808E67}" destId="{22175CA1-D78F-48C7-A6C1-C55FDCCF49DE}" srcOrd="0" destOrd="0" presId="urn:microsoft.com/office/officeart/2005/8/layout/process4"/>
    <dgm:cxn modelId="{C974B2F7-42EE-4154-9547-E0E761351B4F}" type="presParOf" srcId="{EBF010BB-8E22-4F73-857B-54167A808E67}" destId="{082C2BA6-C45C-4AEA-AB34-CC8742A9675D}" srcOrd="1" destOrd="0" presId="urn:microsoft.com/office/officeart/2005/8/layout/process4"/>
    <dgm:cxn modelId="{08BB44FC-EF82-4E3D-B553-37567770E8E3}" type="presParOf" srcId="{EBF010BB-8E22-4F73-857B-54167A808E67}" destId="{106854B0-53D1-4504-825F-7C1ED087D73B}" srcOrd="2" destOrd="0" presId="urn:microsoft.com/office/officeart/2005/8/layout/process4"/>
    <dgm:cxn modelId="{CA5E36C9-981B-4116-97C2-6792BD72D82F}" type="presParOf" srcId="{106854B0-53D1-4504-825F-7C1ED087D73B}" destId="{820AD97A-71F1-4185-80AE-8B7AAB546559}" srcOrd="0" destOrd="0" presId="urn:microsoft.com/office/officeart/2005/8/layout/process4"/>
    <dgm:cxn modelId="{F3569185-7196-4173-87B3-43E31D567F9E}" type="presParOf" srcId="{106854B0-53D1-4504-825F-7C1ED087D73B}" destId="{8441C02D-3503-4B44-A641-1471E1C109C6}" srcOrd="1" destOrd="0" presId="urn:microsoft.com/office/officeart/2005/8/layout/process4"/>
    <dgm:cxn modelId="{48F08233-D4E4-4DD9-8506-8AA6122A3540}" type="presParOf" srcId="{106854B0-53D1-4504-825F-7C1ED087D73B}" destId="{34AF3284-7D76-4199-82E9-4ACCEFAF96D3}"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0488B0-824A-49B3-87E8-AD3DCB4A2158}" type="doc">
      <dgm:prSet loTypeId="urn:microsoft.com/office/officeart/2005/8/layout/process4" loCatId="list" qsTypeId="urn:microsoft.com/office/officeart/2005/8/quickstyle/simple1" qsCatId="simple" csTypeId="urn:microsoft.com/office/officeart/2005/8/colors/colorful5" csCatId="colorful" phldr="1"/>
      <dgm:spPr/>
      <dgm:t>
        <a:bodyPr/>
        <a:lstStyle/>
        <a:p>
          <a:endParaRPr lang="en-IE"/>
        </a:p>
      </dgm:t>
    </dgm:pt>
    <dgm:pt modelId="{D050C19D-A77C-44B5-81CF-7ECBE407D8A4}">
      <dgm:prSet/>
      <dgm:spPr/>
      <dgm:t>
        <a:bodyPr/>
        <a:lstStyle/>
        <a:p>
          <a:r>
            <a:rPr lang="en-IE" b="0" i="0" baseline="0"/>
            <a:t>Handles Poor Performance</a:t>
          </a:r>
          <a:endParaRPr lang="en-IE"/>
        </a:p>
      </dgm:t>
    </dgm:pt>
    <dgm:pt modelId="{BAAD7739-D190-4177-835B-21F5DAC4BEB1}" type="parTrans" cxnId="{819CE76C-FDFF-4A69-9E81-1D69D81D6AFE}">
      <dgm:prSet/>
      <dgm:spPr/>
      <dgm:t>
        <a:bodyPr/>
        <a:lstStyle/>
        <a:p>
          <a:endParaRPr lang="en-IE"/>
        </a:p>
      </dgm:t>
    </dgm:pt>
    <dgm:pt modelId="{FAADCA60-D179-4314-B5D9-B8EC87F8E619}" type="sibTrans" cxnId="{819CE76C-FDFF-4A69-9E81-1D69D81D6AFE}">
      <dgm:prSet/>
      <dgm:spPr/>
      <dgm:t>
        <a:bodyPr/>
        <a:lstStyle/>
        <a:p>
          <a:endParaRPr lang="en-IE"/>
        </a:p>
      </dgm:t>
    </dgm:pt>
    <dgm:pt modelId="{C0113B19-0F2F-42E3-AE06-A12C09296421}">
      <dgm:prSet/>
      <dgm:spPr/>
      <dgm:t>
        <a:bodyPr/>
        <a:lstStyle/>
        <a:p>
          <a:r>
            <a:rPr lang="en-GB" b="0" i="0" baseline="0"/>
            <a:t>Confront poor performance rather than ignoring it</a:t>
          </a:r>
          <a:endParaRPr lang="en-IE"/>
        </a:p>
      </dgm:t>
    </dgm:pt>
    <dgm:pt modelId="{9FEB15E7-541D-462B-936F-EE9816A925B7}" type="parTrans" cxnId="{CAD3434D-36C4-4373-A502-C8089ECE1DDF}">
      <dgm:prSet/>
      <dgm:spPr/>
      <dgm:t>
        <a:bodyPr/>
        <a:lstStyle/>
        <a:p>
          <a:endParaRPr lang="en-IE"/>
        </a:p>
      </dgm:t>
    </dgm:pt>
    <dgm:pt modelId="{2D1E4A37-A748-4F5A-92D6-C2F70BF5FD4E}" type="sibTrans" cxnId="{CAD3434D-36C4-4373-A502-C8089ECE1DDF}">
      <dgm:prSet/>
      <dgm:spPr/>
      <dgm:t>
        <a:bodyPr/>
        <a:lstStyle/>
        <a:p>
          <a:endParaRPr lang="en-IE"/>
        </a:p>
      </dgm:t>
    </dgm:pt>
    <dgm:pt modelId="{2E9F657F-BDB2-415C-8EB7-792E11E54526}">
      <dgm:prSet/>
      <dgm:spPr/>
      <dgm:t>
        <a:bodyPr/>
        <a:lstStyle/>
        <a:p>
          <a:r>
            <a:rPr lang="en-GB" b="0" i="0" baseline="0"/>
            <a:t>Take corrective actions to improve performance</a:t>
          </a:r>
          <a:endParaRPr lang="en-IE"/>
        </a:p>
      </dgm:t>
    </dgm:pt>
    <dgm:pt modelId="{59A04D46-FED1-448D-B49A-A9664490D951}" type="parTrans" cxnId="{E4EE96B0-2ED6-42FB-A693-A967424C5F86}">
      <dgm:prSet/>
      <dgm:spPr/>
      <dgm:t>
        <a:bodyPr/>
        <a:lstStyle/>
        <a:p>
          <a:endParaRPr lang="en-IE"/>
        </a:p>
      </dgm:t>
    </dgm:pt>
    <dgm:pt modelId="{14BF12BD-08DC-4F4B-96F3-CAF71D1C347A}" type="sibTrans" cxnId="{E4EE96B0-2ED6-42FB-A693-A967424C5F86}">
      <dgm:prSet/>
      <dgm:spPr/>
      <dgm:t>
        <a:bodyPr/>
        <a:lstStyle/>
        <a:p>
          <a:endParaRPr lang="en-IE"/>
        </a:p>
      </dgm:t>
    </dgm:pt>
    <dgm:pt modelId="{5E16E0B6-1FE4-4829-B903-30DB91088D44}">
      <dgm:prSet/>
      <dgm:spPr/>
      <dgm:t>
        <a:bodyPr/>
        <a:lstStyle/>
        <a:p>
          <a:r>
            <a:rPr lang="en-GB" b="0" i="0" baseline="0" dirty="0"/>
            <a:t>Upper-level management values the input of employees on how to improve productivity and achieve high performance rates</a:t>
          </a:r>
          <a:endParaRPr lang="en-IE" dirty="0"/>
        </a:p>
      </dgm:t>
    </dgm:pt>
    <dgm:pt modelId="{447051CA-700A-4163-A982-6424639D4635}" type="parTrans" cxnId="{770C65E9-8CDB-4616-89B7-B1F7A149547E}">
      <dgm:prSet/>
      <dgm:spPr/>
      <dgm:t>
        <a:bodyPr/>
        <a:lstStyle/>
        <a:p>
          <a:endParaRPr lang="en-IE"/>
        </a:p>
      </dgm:t>
    </dgm:pt>
    <dgm:pt modelId="{D10D1AED-1629-4D13-AE62-B64DA9C7ABA4}" type="sibTrans" cxnId="{770C65E9-8CDB-4616-89B7-B1F7A149547E}">
      <dgm:prSet/>
      <dgm:spPr/>
      <dgm:t>
        <a:bodyPr/>
        <a:lstStyle/>
        <a:p>
          <a:endParaRPr lang="en-IE"/>
        </a:p>
      </dgm:t>
    </dgm:pt>
    <dgm:pt modelId="{E70A2114-4AC7-4F5D-80DD-BDD89080C9AE}">
      <dgm:prSet/>
      <dgm:spPr/>
      <dgm:t>
        <a:bodyPr/>
        <a:lstStyle/>
        <a:p>
          <a:r>
            <a:rPr lang="en-GB" b="0" i="0" baseline="0"/>
            <a:t>Willingness to use external specialists to detect problems and offer solutions</a:t>
          </a:r>
          <a:endParaRPr lang="en-IE"/>
        </a:p>
      </dgm:t>
    </dgm:pt>
    <dgm:pt modelId="{9A377D6B-EFAF-4704-A37E-446DF60F5E18}" type="parTrans" cxnId="{E102AC69-33AB-4FE7-884E-FE572DC81CD5}">
      <dgm:prSet/>
      <dgm:spPr/>
      <dgm:t>
        <a:bodyPr/>
        <a:lstStyle/>
        <a:p>
          <a:endParaRPr lang="en-IE"/>
        </a:p>
      </dgm:t>
    </dgm:pt>
    <dgm:pt modelId="{D731ED14-A25C-4342-8566-4587B6384B1A}" type="sibTrans" cxnId="{E102AC69-33AB-4FE7-884E-FE572DC81CD5}">
      <dgm:prSet/>
      <dgm:spPr/>
      <dgm:t>
        <a:bodyPr/>
        <a:lstStyle/>
        <a:p>
          <a:endParaRPr lang="en-IE"/>
        </a:p>
      </dgm:t>
    </dgm:pt>
    <dgm:pt modelId="{C74D0A2D-B736-4FBD-8A8F-7D133E276684}">
      <dgm:prSet/>
      <dgm:spPr/>
      <dgm:t>
        <a:bodyPr/>
        <a:lstStyle/>
        <a:p>
          <a:r>
            <a:rPr lang="en-IE" b="0" i="0" baseline="0"/>
            <a:t>Understands Risks</a:t>
          </a:r>
          <a:endParaRPr lang="en-IE"/>
        </a:p>
      </dgm:t>
    </dgm:pt>
    <dgm:pt modelId="{54E270BA-60CC-4D60-83EC-AC0E8056090D}" type="parTrans" cxnId="{66E1FA20-CBE5-42AC-B68B-21696135384C}">
      <dgm:prSet/>
      <dgm:spPr/>
      <dgm:t>
        <a:bodyPr/>
        <a:lstStyle/>
        <a:p>
          <a:endParaRPr lang="en-IE"/>
        </a:p>
      </dgm:t>
    </dgm:pt>
    <dgm:pt modelId="{B9E2A4A1-D704-4486-B69A-F9963A1AF2D6}" type="sibTrans" cxnId="{66E1FA20-CBE5-42AC-B68B-21696135384C}">
      <dgm:prSet/>
      <dgm:spPr/>
      <dgm:t>
        <a:bodyPr/>
        <a:lstStyle/>
        <a:p>
          <a:endParaRPr lang="en-IE"/>
        </a:p>
      </dgm:t>
    </dgm:pt>
    <dgm:pt modelId="{ADF03616-9B28-418E-B6F2-7401A78FA2AD}">
      <dgm:prSet/>
      <dgm:spPr/>
      <dgm:t>
        <a:bodyPr/>
        <a:lstStyle/>
        <a:p>
          <a:r>
            <a:rPr lang="en-GB" b="0" i="0" baseline="0"/>
            <a:t>Understand the risks they are open to and take the necessary steps to protect themselves against them</a:t>
          </a:r>
          <a:endParaRPr lang="en-IE"/>
        </a:p>
      </dgm:t>
    </dgm:pt>
    <dgm:pt modelId="{E2F20930-1668-41DA-9344-DF957203710B}" type="parTrans" cxnId="{2D099A96-B9BC-4F43-B7EE-F99A3961AFB7}">
      <dgm:prSet/>
      <dgm:spPr/>
      <dgm:t>
        <a:bodyPr/>
        <a:lstStyle/>
        <a:p>
          <a:endParaRPr lang="en-IE"/>
        </a:p>
      </dgm:t>
    </dgm:pt>
    <dgm:pt modelId="{934731F4-4931-496E-8304-163CF0B91D39}" type="sibTrans" cxnId="{2D099A96-B9BC-4F43-B7EE-F99A3961AFB7}">
      <dgm:prSet/>
      <dgm:spPr/>
      <dgm:t>
        <a:bodyPr/>
        <a:lstStyle/>
        <a:p>
          <a:endParaRPr lang="en-IE"/>
        </a:p>
      </dgm:t>
    </dgm:pt>
    <dgm:pt modelId="{5DB1869B-F3C0-4EEC-B188-FEC22D91EC8C}">
      <dgm:prSet/>
      <dgm:spPr/>
      <dgm:t>
        <a:bodyPr/>
        <a:lstStyle/>
        <a:p>
          <a:r>
            <a:rPr lang="en-GB" b="0" i="0" baseline="0" dirty="0"/>
            <a:t>When an event happens due to organisational risks, a healthy organization learns from the event</a:t>
          </a:r>
          <a:endParaRPr lang="en-IE" dirty="0"/>
        </a:p>
      </dgm:t>
    </dgm:pt>
    <dgm:pt modelId="{2ABA47F9-1916-4028-818B-1227B1E2D627}" type="parTrans" cxnId="{5251DAC7-7FF0-48B0-B3FD-DBDD5C634F30}">
      <dgm:prSet/>
      <dgm:spPr/>
      <dgm:t>
        <a:bodyPr/>
        <a:lstStyle/>
        <a:p>
          <a:endParaRPr lang="en-IE"/>
        </a:p>
      </dgm:t>
    </dgm:pt>
    <dgm:pt modelId="{EDD53A02-0063-4107-A241-17A233C3CDE9}" type="sibTrans" cxnId="{5251DAC7-7FF0-48B0-B3FD-DBDD5C634F30}">
      <dgm:prSet/>
      <dgm:spPr/>
      <dgm:t>
        <a:bodyPr/>
        <a:lstStyle/>
        <a:p>
          <a:endParaRPr lang="en-IE"/>
        </a:p>
      </dgm:t>
    </dgm:pt>
    <dgm:pt modelId="{91464F53-8558-46B2-9C02-47E5ACD50659}">
      <dgm:prSet/>
      <dgm:spPr/>
      <dgm:t>
        <a:bodyPr/>
        <a:lstStyle/>
        <a:p>
          <a:r>
            <a:rPr lang="en-GB"/>
            <a:t>U</a:t>
          </a:r>
          <a:r>
            <a:rPr lang="en-GB" b="0" i="0" baseline="0"/>
            <a:t>se precaution but understand that risks are necessary to facilitate </a:t>
          </a:r>
          <a:r>
            <a:rPr lang="en-IE" b="0" i="0" baseline="0"/>
            <a:t>growth</a:t>
          </a:r>
          <a:endParaRPr lang="en-IE"/>
        </a:p>
      </dgm:t>
    </dgm:pt>
    <dgm:pt modelId="{54E3A3E5-970D-4A15-87F6-587CCD76360E}" type="parTrans" cxnId="{11A00C27-3E35-42DD-AA6D-B0A5118F3D6F}">
      <dgm:prSet/>
      <dgm:spPr/>
      <dgm:t>
        <a:bodyPr/>
        <a:lstStyle/>
        <a:p>
          <a:endParaRPr lang="en-IE"/>
        </a:p>
      </dgm:t>
    </dgm:pt>
    <dgm:pt modelId="{FC317861-26C5-46B9-9E74-80B0D3AA84F1}" type="sibTrans" cxnId="{11A00C27-3E35-42DD-AA6D-B0A5118F3D6F}">
      <dgm:prSet/>
      <dgm:spPr/>
      <dgm:t>
        <a:bodyPr/>
        <a:lstStyle/>
        <a:p>
          <a:endParaRPr lang="en-IE"/>
        </a:p>
      </dgm:t>
    </dgm:pt>
    <dgm:pt modelId="{8558AE22-0ABB-4F66-9D73-6EE0EF4AB352}">
      <dgm:prSet/>
      <dgm:spPr/>
      <dgm:t>
        <a:bodyPr/>
        <a:lstStyle/>
        <a:p>
          <a:r>
            <a:rPr lang="en-GB" b="0" i="0" baseline="0" dirty="0"/>
            <a:t>Great Teamwork</a:t>
          </a:r>
          <a:endParaRPr lang="en-IE" dirty="0"/>
        </a:p>
      </dgm:t>
    </dgm:pt>
    <dgm:pt modelId="{86AF91CE-7713-437B-B1EA-7C658B28FE56}" type="parTrans" cxnId="{2C1F2554-F050-44F2-9BB6-E2438DCB4184}">
      <dgm:prSet/>
      <dgm:spPr/>
      <dgm:t>
        <a:bodyPr/>
        <a:lstStyle/>
        <a:p>
          <a:endParaRPr lang="en-IE"/>
        </a:p>
      </dgm:t>
    </dgm:pt>
    <dgm:pt modelId="{D9546855-7197-43A1-937E-97C01AC345B4}" type="sibTrans" cxnId="{2C1F2554-F050-44F2-9BB6-E2438DCB4184}">
      <dgm:prSet/>
      <dgm:spPr/>
      <dgm:t>
        <a:bodyPr/>
        <a:lstStyle/>
        <a:p>
          <a:endParaRPr lang="en-IE"/>
        </a:p>
      </dgm:t>
    </dgm:pt>
    <dgm:pt modelId="{A3C3EC69-13A3-47D8-97D3-1CF78B8A4B8B}">
      <dgm:prSet/>
      <dgm:spPr/>
      <dgm:t>
        <a:bodyPr/>
        <a:lstStyle/>
        <a:p>
          <a:r>
            <a:rPr lang="en-GB" b="0" i="0" baseline="0" dirty="0"/>
            <a:t>Know how to develop teams that collaborate to achieve common goals</a:t>
          </a:r>
          <a:endParaRPr lang="en-IE" dirty="0"/>
        </a:p>
      </dgm:t>
    </dgm:pt>
    <dgm:pt modelId="{2AAA3ACE-92CA-40C2-93F4-D985B8909F39}" type="parTrans" cxnId="{2D3D9EB0-EB50-4F28-9A70-4E6B87614B0D}">
      <dgm:prSet/>
      <dgm:spPr/>
      <dgm:t>
        <a:bodyPr/>
        <a:lstStyle/>
        <a:p>
          <a:endParaRPr lang="en-IE"/>
        </a:p>
      </dgm:t>
    </dgm:pt>
    <dgm:pt modelId="{8A888AE2-9540-4B98-8BBD-FD8642258256}" type="sibTrans" cxnId="{2D3D9EB0-EB50-4F28-9A70-4E6B87614B0D}">
      <dgm:prSet/>
      <dgm:spPr/>
      <dgm:t>
        <a:bodyPr/>
        <a:lstStyle/>
        <a:p>
          <a:endParaRPr lang="en-IE"/>
        </a:p>
      </dgm:t>
    </dgm:pt>
    <dgm:pt modelId="{D6DA4269-2F96-4352-A722-4F286CFF220B}">
      <dgm:prSet/>
      <dgm:spPr/>
      <dgm:t>
        <a:bodyPr/>
        <a:lstStyle/>
        <a:p>
          <a:r>
            <a:rPr lang="en-GB" b="0" i="0" baseline="0"/>
            <a:t>Employees and managers readily offer their assistance to each other to meet corporate objectives</a:t>
          </a:r>
          <a:endParaRPr lang="en-IE"/>
        </a:p>
      </dgm:t>
    </dgm:pt>
    <dgm:pt modelId="{8D8AF821-66F3-43E4-B4B3-D7FE77A58986}" type="parTrans" cxnId="{97613109-6D60-49E6-9AA5-EB8ABBC14AFF}">
      <dgm:prSet/>
      <dgm:spPr/>
      <dgm:t>
        <a:bodyPr/>
        <a:lstStyle/>
        <a:p>
          <a:endParaRPr lang="en-IE"/>
        </a:p>
      </dgm:t>
    </dgm:pt>
    <dgm:pt modelId="{E3C12FB3-6D45-4F4D-9A14-6933FCE626EC}" type="sibTrans" cxnId="{97613109-6D60-49E6-9AA5-EB8ABBC14AFF}">
      <dgm:prSet/>
      <dgm:spPr/>
      <dgm:t>
        <a:bodyPr/>
        <a:lstStyle/>
        <a:p>
          <a:endParaRPr lang="en-IE"/>
        </a:p>
      </dgm:t>
    </dgm:pt>
    <dgm:pt modelId="{BBD80B72-2F62-4A73-830B-C82D571B3ABA}" type="pres">
      <dgm:prSet presAssocID="{E30488B0-824A-49B3-87E8-AD3DCB4A2158}" presName="Name0" presStyleCnt="0">
        <dgm:presLayoutVars>
          <dgm:dir/>
          <dgm:animLvl val="lvl"/>
          <dgm:resizeHandles val="exact"/>
        </dgm:presLayoutVars>
      </dgm:prSet>
      <dgm:spPr/>
    </dgm:pt>
    <dgm:pt modelId="{1F12943E-0E82-42D0-8E71-53CC91D68AEB}" type="pres">
      <dgm:prSet presAssocID="{8558AE22-0ABB-4F66-9D73-6EE0EF4AB352}" presName="boxAndChildren" presStyleCnt="0"/>
      <dgm:spPr/>
    </dgm:pt>
    <dgm:pt modelId="{7D6D7617-77B8-4A8B-8DBC-903FAEE34799}" type="pres">
      <dgm:prSet presAssocID="{8558AE22-0ABB-4F66-9D73-6EE0EF4AB352}" presName="parentTextBox" presStyleLbl="node1" presStyleIdx="0" presStyleCnt="3"/>
      <dgm:spPr/>
    </dgm:pt>
    <dgm:pt modelId="{C5AAFFA0-5982-43EB-98D9-9278E01D4FBB}" type="pres">
      <dgm:prSet presAssocID="{8558AE22-0ABB-4F66-9D73-6EE0EF4AB352}" presName="entireBox" presStyleLbl="node1" presStyleIdx="0" presStyleCnt="3"/>
      <dgm:spPr/>
    </dgm:pt>
    <dgm:pt modelId="{5876BC08-2D6D-4B17-94D1-933EDAB5EC8B}" type="pres">
      <dgm:prSet presAssocID="{8558AE22-0ABB-4F66-9D73-6EE0EF4AB352}" presName="descendantBox" presStyleCnt="0"/>
      <dgm:spPr/>
    </dgm:pt>
    <dgm:pt modelId="{63496A29-7060-4723-B287-E164BEE57DF1}" type="pres">
      <dgm:prSet presAssocID="{A3C3EC69-13A3-47D8-97D3-1CF78B8A4B8B}" presName="childTextBox" presStyleLbl="fgAccFollowNode1" presStyleIdx="0" presStyleCnt="9">
        <dgm:presLayoutVars>
          <dgm:bulletEnabled val="1"/>
        </dgm:presLayoutVars>
      </dgm:prSet>
      <dgm:spPr/>
    </dgm:pt>
    <dgm:pt modelId="{ECC0803B-F199-4386-8646-0AD1C51B449A}" type="pres">
      <dgm:prSet presAssocID="{D6DA4269-2F96-4352-A722-4F286CFF220B}" presName="childTextBox" presStyleLbl="fgAccFollowNode1" presStyleIdx="1" presStyleCnt="9">
        <dgm:presLayoutVars>
          <dgm:bulletEnabled val="1"/>
        </dgm:presLayoutVars>
      </dgm:prSet>
      <dgm:spPr/>
    </dgm:pt>
    <dgm:pt modelId="{9DEF6751-AFEA-4376-B53E-35FB71DFE1C8}" type="pres">
      <dgm:prSet presAssocID="{B9E2A4A1-D704-4486-B69A-F9963A1AF2D6}" presName="sp" presStyleCnt="0"/>
      <dgm:spPr/>
    </dgm:pt>
    <dgm:pt modelId="{A2E3C6B1-8905-4091-931B-3DE490A0B01D}" type="pres">
      <dgm:prSet presAssocID="{C74D0A2D-B736-4FBD-8A8F-7D133E276684}" presName="arrowAndChildren" presStyleCnt="0"/>
      <dgm:spPr/>
    </dgm:pt>
    <dgm:pt modelId="{6DD13751-DA12-4F0E-B274-F80291CAEF5F}" type="pres">
      <dgm:prSet presAssocID="{C74D0A2D-B736-4FBD-8A8F-7D133E276684}" presName="parentTextArrow" presStyleLbl="node1" presStyleIdx="0" presStyleCnt="3"/>
      <dgm:spPr/>
    </dgm:pt>
    <dgm:pt modelId="{C887F1D7-3D57-42B6-A8C0-D425FD18AD7D}" type="pres">
      <dgm:prSet presAssocID="{C74D0A2D-B736-4FBD-8A8F-7D133E276684}" presName="arrow" presStyleLbl="node1" presStyleIdx="1" presStyleCnt="3"/>
      <dgm:spPr/>
    </dgm:pt>
    <dgm:pt modelId="{A71790EE-93C7-4677-983A-4C3CB9A15C12}" type="pres">
      <dgm:prSet presAssocID="{C74D0A2D-B736-4FBD-8A8F-7D133E276684}" presName="descendantArrow" presStyleCnt="0"/>
      <dgm:spPr/>
    </dgm:pt>
    <dgm:pt modelId="{C21F7F31-8CAB-49DB-B586-0885CAB9DF3E}" type="pres">
      <dgm:prSet presAssocID="{ADF03616-9B28-418E-B6F2-7401A78FA2AD}" presName="childTextArrow" presStyleLbl="fgAccFollowNode1" presStyleIdx="2" presStyleCnt="9">
        <dgm:presLayoutVars>
          <dgm:bulletEnabled val="1"/>
        </dgm:presLayoutVars>
      </dgm:prSet>
      <dgm:spPr/>
    </dgm:pt>
    <dgm:pt modelId="{526AE306-41C1-4BAD-BF61-175C54906EBA}" type="pres">
      <dgm:prSet presAssocID="{5DB1869B-F3C0-4EEC-B188-FEC22D91EC8C}" presName="childTextArrow" presStyleLbl="fgAccFollowNode1" presStyleIdx="3" presStyleCnt="9">
        <dgm:presLayoutVars>
          <dgm:bulletEnabled val="1"/>
        </dgm:presLayoutVars>
      </dgm:prSet>
      <dgm:spPr/>
    </dgm:pt>
    <dgm:pt modelId="{114E9F3F-104D-4FEA-A739-5E0617E8662D}" type="pres">
      <dgm:prSet presAssocID="{91464F53-8558-46B2-9C02-47E5ACD50659}" presName="childTextArrow" presStyleLbl="fgAccFollowNode1" presStyleIdx="4" presStyleCnt="9">
        <dgm:presLayoutVars>
          <dgm:bulletEnabled val="1"/>
        </dgm:presLayoutVars>
      </dgm:prSet>
      <dgm:spPr/>
    </dgm:pt>
    <dgm:pt modelId="{1E05D423-4451-420F-BEBE-DE2462F7B435}" type="pres">
      <dgm:prSet presAssocID="{FAADCA60-D179-4314-B5D9-B8EC87F8E619}" presName="sp" presStyleCnt="0"/>
      <dgm:spPr/>
    </dgm:pt>
    <dgm:pt modelId="{79CA2094-1125-4AD1-B990-D63459DEB268}" type="pres">
      <dgm:prSet presAssocID="{D050C19D-A77C-44B5-81CF-7ECBE407D8A4}" presName="arrowAndChildren" presStyleCnt="0"/>
      <dgm:spPr/>
    </dgm:pt>
    <dgm:pt modelId="{AF4CA687-E583-464F-92A9-B31715CA57B9}" type="pres">
      <dgm:prSet presAssocID="{D050C19D-A77C-44B5-81CF-7ECBE407D8A4}" presName="parentTextArrow" presStyleLbl="node1" presStyleIdx="1" presStyleCnt="3"/>
      <dgm:spPr/>
    </dgm:pt>
    <dgm:pt modelId="{CC39F103-1543-4C48-9F81-0ABEC3379E7B}" type="pres">
      <dgm:prSet presAssocID="{D050C19D-A77C-44B5-81CF-7ECBE407D8A4}" presName="arrow" presStyleLbl="node1" presStyleIdx="2" presStyleCnt="3"/>
      <dgm:spPr/>
    </dgm:pt>
    <dgm:pt modelId="{03A5AB76-FFB5-4840-87C1-7F063911D45A}" type="pres">
      <dgm:prSet presAssocID="{D050C19D-A77C-44B5-81CF-7ECBE407D8A4}" presName="descendantArrow" presStyleCnt="0"/>
      <dgm:spPr/>
    </dgm:pt>
    <dgm:pt modelId="{2E364FF9-B36B-4BA0-A2C9-FF5071016933}" type="pres">
      <dgm:prSet presAssocID="{C0113B19-0F2F-42E3-AE06-A12C09296421}" presName="childTextArrow" presStyleLbl="fgAccFollowNode1" presStyleIdx="5" presStyleCnt="9">
        <dgm:presLayoutVars>
          <dgm:bulletEnabled val="1"/>
        </dgm:presLayoutVars>
      </dgm:prSet>
      <dgm:spPr/>
    </dgm:pt>
    <dgm:pt modelId="{33C21741-81BB-489B-A965-AB2213052002}" type="pres">
      <dgm:prSet presAssocID="{2E9F657F-BDB2-415C-8EB7-792E11E54526}" presName="childTextArrow" presStyleLbl="fgAccFollowNode1" presStyleIdx="6" presStyleCnt="9">
        <dgm:presLayoutVars>
          <dgm:bulletEnabled val="1"/>
        </dgm:presLayoutVars>
      </dgm:prSet>
      <dgm:spPr/>
    </dgm:pt>
    <dgm:pt modelId="{89A3B51E-425D-4D15-A339-CD264382B79D}" type="pres">
      <dgm:prSet presAssocID="{5E16E0B6-1FE4-4829-B903-30DB91088D44}" presName="childTextArrow" presStyleLbl="fgAccFollowNode1" presStyleIdx="7" presStyleCnt="9">
        <dgm:presLayoutVars>
          <dgm:bulletEnabled val="1"/>
        </dgm:presLayoutVars>
      </dgm:prSet>
      <dgm:spPr/>
    </dgm:pt>
    <dgm:pt modelId="{4FAAB3D1-5D42-464F-990D-024A88DF8BD3}" type="pres">
      <dgm:prSet presAssocID="{E70A2114-4AC7-4F5D-80DD-BDD89080C9AE}" presName="childTextArrow" presStyleLbl="fgAccFollowNode1" presStyleIdx="8" presStyleCnt="9">
        <dgm:presLayoutVars>
          <dgm:bulletEnabled val="1"/>
        </dgm:presLayoutVars>
      </dgm:prSet>
      <dgm:spPr/>
    </dgm:pt>
  </dgm:ptLst>
  <dgm:cxnLst>
    <dgm:cxn modelId="{97613109-6D60-49E6-9AA5-EB8ABBC14AFF}" srcId="{8558AE22-0ABB-4F66-9D73-6EE0EF4AB352}" destId="{D6DA4269-2F96-4352-A722-4F286CFF220B}" srcOrd="1" destOrd="0" parTransId="{8D8AF821-66F3-43E4-B4B3-D7FE77A58986}" sibTransId="{E3C12FB3-6D45-4F4D-9A14-6933FCE626EC}"/>
    <dgm:cxn modelId="{415C1313-A752-4357-9808-96A6A103C456}" type="presOf" srcId="{8558AE22-0ABB-4F66-9D73-6EE0EF4AB352}" destId="{7D6D7617-77B8-4A8B-8DBC-903FAEE34799}" srcOrd="0" destOrd="0" presId="urn:microsoft.com/office/officeart/2005/8/layout/process4"/>
    <dgm:cxn modelId="{EECBE315-308C-4B2A-A13B-B237F2D868D5}" type="presOf" srcId="{E70A2114-4AC7-4F5D-80DD-BDD89080C9AE}" destId="{4FAAB3D1-5D42-464F-990D-024A88DF8BD3}" srcOrd="0" destOrd="0" presId="urn:microsoft.com/office/officeart/2005/8/layout/process4"/>
    <dgm:cxn modelId="{66E1FA20-CBE5-42AC-B68B-21696135384C}" srcId="{E30488B0-824A-49B3-87E8-AD3DCB4A2158}" destId="{C74D0A2D-B736-4FBD-8A8F-7D133E276684}" srcOrd="1" destOrd="0" parTransId="{54E270BA-60CC-4D60-83EC-AC0E8056090D}" sibTransId="{B9E2A4A1-D704-4486-B69A-F9963A1AF2D6}"/>
    <dgm:cxn modelId="{11A00C27-3E35-42DD-AA6D-B0A5118F3D6F}" srcId="{C74D0A2D-B736-4FBD-8A8F-7D133E276684}" destId="{91464F53-8558-46B2-9C02-47E5ACD50659}" srcOrd="2" destOrd="0" parTransId="{54E3A3E5-970D-4A15-87F6-587CCD76360E}" sibTransId="{FC317861-26C5-46B9-9E74-80B0D3AA84F1}"/>
    <dgm:cxn modelId="{5CFC912F-EA14-4B56-A0F8-8B0871D085AB}" type="presOf" srcId="{C74D0A2D-B736-4FBD-8A8F-7D133E276684}" destId="{C887F1D7-3D57-42B6-A8C0-D425FD18AD7D}" srcOrd="1" destOrd="0" presId="urn:microsoft.com/office/officeart/2005/8/layout/process4"/>
    <dgm:cxn modelId="{B943C137-7243-4F56-8D07-B03195D8397D}" type="presOf" srcId="{2E9F657F-BDB2-415C-8EB7-792E11E54526}" destId="{33C21741-81BB-489B-A965-AB2213052002}" srcOrd="0" destOrd="0" presId="urn:microsoft.com/office/officeart/2005/8/layout/process4"/>
    <dgm:cxn modelId="{CAD3434D-36C4-4373-A502-C8089ECE1DDF}" srcId="{D050C19D-A77C-44B5-81CF-7ECBE407D8A4}" destId="{C0113B19-0F2F-42E3-AE06-A12C09296421}" srcOrd="0" destOrd="0" parTransId="{9FEB15E7-541D-462B-936F-EE9816A925B7}" sibTransId="{2D1E4A37-A748-4F5A-92D6-C2F70BF5FD4E}"/>
    <dgm:cxn modelId="{2C1F2554-F050-44F2-9BB6-E2438DCB4184}" srcId="{E30488B0-824A-49B3-87E8-AD3DCB4A2158}" destId="{8558AE22-0ABB-4F66-9D73-6EE0EF4AB352}" srcOrd="2" destOrd="0" parTransId="{86AF91CE-7713-437B-B1EA-7C658B28FE56}" sibTransId="{D9546855-7197-43A1-937E-97C01AC345B4}"/>
    <dgm:cxn modelId="{9BEACD56-1618-471A-8229-4B3BE717EF36}" type="presOf" srcId="{5DB1869B-F3C0-4EEC-B188-FEC22D91EC8C}" destId="{526AE306-41C1-4BAD-BF61-175C54906EBA}" srcOrd="0" destOrd="0" presId="urn:microsoft.com/office/officeart/2005/8/layout/process4"/>
    <dgm:cxn modelId="{E102AC69-33AB-4FE7-884E-FE572DC81CD5}" srcId="{D050C19D-A77C-44B5-81CF-7ECBE407D8A4}" destId="{E70A2114-4AC7-4F5D-80DD-BDD89080C9AE}" srcOrd="3" destOrd="0" parTransId="{9A377D6B-EFAF-4704-A37E-446DF60F5E18}" sibTransId="{D731ED14-A25C-4342-8566-4587B6384B1A}"/>
    <dgm:cxn modelId="{819CE76C-FDFF-4A69-9E81-1D69D81D6AFE}" srcId="{E30488B0-824A-49B3-87E8-AD3DCB4A2158}" destId="{D050C19D-A77C-44B5-81CF-7ECBE407D8A4}" srcOrd="0" destOrd="0" parTransId="{BAAD7739-D190-4177-835B-21F5DAC4BEB1}" sibTransId="{FAADCA60-D179-4314-B5D9-B8EC87F8E619}"/>
    <dgm:cxn modelId="{FC17967D-69BF-4D9F-9EA8-2430E342E69A}" type="presOf" srcId="{E30488B0-824A-49B3-87E8-AD3DCB4A2158}" destId="{BBD80B72-2F62-4A73-830B-C82D571B3ABA}" srcOrd="0" destOrd="0" presId="urn:microsoft.com/office/officeart/2005/8/layout/process4"/>
    <dgm:cxn modelId="{7B4D317E-BB4D-43F3-AB54-E103699C3C6F}" type="presOf" srcId="{8558AE22-0ABB-4F66-9D73-6EE0EF4AB352}" destId="{C5AAFFA0-5982-43EB-98D9-9278E01D4FBB}" srcOrd="1" destOrd="0" presId="urn:microsoft.com/office/officeart/2005/8/layout/process4"/>
    <dgm:cxn modelId="{B53BA485-CF5A-4488-AFD7-BC55AE9E380F}" type="presOf" srcId="{D6DA4269-2F96-4352-A722-4F286CFF220B}" destId="{ECC0803B-F199-4386-8646-0AD1C51B449A}" srcOrd="0" destOrd="0" presId="urn:microsoft.com/office/officeart/2005/8/layout/process4"/>
    <dgm:cxn modelId="{5AD46F87-4E4E-447E-BFD7-ACDD65749A10}" type="presOf" srcId="{ADF03616-9B28-418E-B6F2-7401A78FA2AD}" destId="{C21F7F31-8CAB-49DB-B586-0885CAB9DF3E}" srcOrd="0" destOrd="0" presId="urn:microsoft.com/office/officeart/2005/8/layout/process4"/>
    <dgm:cxn modelId="{74F9F38E-2BB8-4B7B-A062-A759FD38EEC5}" type="presOf" srcId="{D050C19D-A77C-44B5-81CF-7ECBE407D8A4}" destId="{AF4CA687-E583-464F-92A9-B31715CA57B9}" srcOrd="0" destOrd="0" presId="urn:microsoft.com/office/officeart/2005/8/layout/process4"/>
    <dgm:cxn modelId="{2D099A96-B9BC-4F43-B7EE-F99A3961AFB7}" srcId="{C74D0A2D-B736-4FBD-8A8F-7D133E276684}" destId="{ADF03616-9B28-418E-B6F2-7401A78FA2AD}" srcOrd="0" destOrd="0" parTransId="{E2F20930-1668-41DA-9344-DF957203710B}" sibTransId="{934731F4-4931-496E-8304-163CF0B91D39}"/>
    <dgm:cxn modelId="{CFCF90A5-A8CF-4CAC-B9BD-3D60F6D93A66}" type="presOf" srcId="{5E16E0B6-1FE4-4829-B903-30DB91088D44}" destId="{89A3B51E-425D-4D15-A339-CD264382B79D}" srcOrd="0" destOrd="0" presId="urn:microsoft.com/office/officeart/2005/8/layout/process4"/>
    <dgm:cxn modelId="{44B458A9-6867-4C85-8B8E-9A8F33864EE2}" type="presOf" srcId="{A3C3EC69-13A3-47D8-97D3-1CF78B8A4B8B}" destId="{63496A29-7060-4723-B287-E164BEE57DF1}" srcOrd="0" destOrd="0" presId="urn:microsoft.com/office/officeart/2005/8/layout/process4"/>
    <dgm:cxn modelId="{E4EE96B0-2ED6-42FB-A693-A967424C5F86}" srcId="{D050C19D-A77C-44B5-81CF-7ECBE407D8A4}" destId="{2E9F657F-BDB2-415C-8EB7-792E11E54526}" srcOrd="1" destOrd="0" parTransId="{59A04D46-FED1-448D-B49A-A9664490D951}" sibTransId="{14BF12BD-08DC-4F4B-96F3-CAF71D1C347A}"/>
    <dgm:cxn modelId="{2D3D9EB0-EB50-4F28-9A70-4E6B87614B0D}" srcId="{8558AE22-0ABB-4F66-9D73-6EE0EF4AB352}" destId="{A3C3EC69-13A3-47D8-97D3-1CF78B8A4B8B}" srcOrd="0" destOrd="0" parTransId="{2AAA3ACE-92CA-40C2-93F4-D985B8909F39}" sibTransId="{8A888AE2-9540-4B98-8BBD-FD8642258256}"/>
    <dgm:cxn modelId="{F94A94BC-5F40-4B6C-9056-AE93129CD84E}" type="presOf" srcId="{C0113B19-0F2F-42E3-AE06-A12C09296421}" destId="{2E364FF9-B36B-4BA0-A2C9-FF5071016933}" srcOrd="0" destOrd="0" presId="urn:microsoft.com/office/officeart/2005/8/layout/process4"/>
    <dgm:cxn modelId="{5251DAC7-7FF0-48B0-B3FD-DBDD5C634F30}" srcId="{C74D0A2D-B736-4FBD-8A8F-7D133E276684}" destId="{5DB1869B-F3C0-4EEC-B188-FEC22D91EC8C}" srcOrd="1" destOrd="0" parTransId="{2ABA47F9-1916-4028-818B-1227B1E2D627}" sibTransId="{EDD53A02-0063-4107-A241-17A233C3CDE9}"/>
    <dgm:cxn modelId="{7F8A8CCE-6BC7-4F39-9CB0-4B005C83F15C}" type="presOf" srcId="{C74D0A2D-B736-4FBD-8A8F-7D133E276684}" destId="{6DD13751-DA12-4F0E-B274-F80291CAEF5F}" srcOrd="0" destOrd="0" presId="urn:microsoft.com/office/officeart/2005/8/layout/process4"/>
    <dgm:cxn modelId="{770C65E9-8CDB-4616-89B7-B1F7A149547E}" srcId="{D050C19D-A77C-44B5-81CF-7ECBE407D8A4}" destId="{5E16E0B6-1FE4-4829-B903-30DB91088D44}" srcOrd="2" destOrd="0" parTransId="{447051CA-700A-4163-A982-6424639D4635}" sibTransId="{D10D1AED-1629-4D13-AE62-B64DA9C7ABA4}"/>
    <dgm:cxn modelId="{2FE1EEF4-D440-42DB-89FE-AF28B7F6D321}" type="presOf" srcId="{D050C19D-A77C-44B5-81CF-7ECBE407D8A4}" destId="{CC39F103-1543-4C48-9F81-0ABEC3379E7B}" srcOrd="1" destOrd="0" presId="urn:microsoft.com/office/officeart/2005/8/layout/process4"/>
    <dgm:cxn modelId="{1AE7DCFC-F2E6-4749-854A-6A87A2F2E57C}" type="presOf" srcId="{91464F53-8558-46B2-9C02-47E5ACD50659}" destId="{114E9F3F-104D-4FEA-A739-5E0617E8662D}" srcOrd="0" destOrd="0" presId="urn:microsoft.com/office/officeart/2005/8/layout/process4"/>
    <dgm:cxn modelId="{18F06E3D-767B-4278-8480-117C75DA6D45}" type="presParOf" srcId="{BBD80B72-2F62-4A73-830B-C82D571B3ABA}" destId="{1F12943E-0E82-42D0-8E71-53CC91D68AEB}" srcOrd="0" destOrd="0" presId="urn:microsoft.com/office/officeart/2005/8/layout/process4"/>
    <dgm:cxn modelId="{160236ED-A71B-4DEE-9974-72796211EED7}" type="presParOf" srcId="{1F12943E-0E82-42D0-8E71-53CC91D68AEB}" destId="{7D6D7617-77B8-4A8B-8DBC-903FAEE34799}" srcOrd="0" destOrd="0" presId="urn:microsoft.com/office/officeart/2005/8/layout/process4"/>
    <dgm:cxn modelId="{364B6589-8184-45E6-81BA-E361BBCA963E}" type="presParOf" srcId="{1F12943E-0E82-42D0-8E71-53CC91D68AEB}" destId="{C5AAFFA0-5982-43EB-98D9-9278E01D4FBB}" srcOrd="1" destOrd="0" presId="urn:microsoft.com/office/officeart/2005/8/layout/process4"/>
    <dgm:cxn modelId="{5DDB8E0E-AC7C-44BA-98E4-ED9E6584BD88}" type="presParOf" srcId="{1F12943E-0E82-42D0-8E71-53CC91D68AEB}" destId="{5876BC08-2D6D-4B17-94D1-933EDAB5EC8B}" srcOrd="2" destOrd="0" presId="urn:microsoft.com/office/officeart/2005/8/layout/process4"/>
    <dgm:cxn modelId="{D976C8CD-065D-4FE6-A9E8-0E36FD2C8724}" type="presParOf" srcId="{5876BC08-2D6D-4B17-94D1-933EDAB5EC8B}" destId="{63496A29-7060-4723-B287-E164BEE57DF1}" srcOrd="0" destOrd="0" presId="urn:microsoft.com/office/officeart/2005/8/layout/process4"/>
    <dgm:cxn modelId="{96C0FA9E-09A4-4C4E-97DF-875F472862C2}" type="presParOf" srcId="{5876BC08-2D6D-4B17-94D1-933EDAB5EC8B}" destId="{ECC0803B-F199-4386-8646-0AD1C51B449A}" srcOrd="1" destOrd="0" presId="urn:microsoft.com/office/officeart/2005/8/layout/process4"/>
    <dgm:cxn modelId="{02759864-CDEE-4739-9AB0-7F41646151C2}" type="presParOf" srcId="{BBD80B72-2F62-4A73-830B-C82D571B3ABA}" destId="{9DEF6751-AFEA-4376-B53E-35FB71DFE1C8}" srcOrd="1" destOrd="0" presId="urn:microsoft.com/office/officeart/2005/8/layout/process4"/>
    <dgm:cxn modelId="{D443A046-ED8A-4E19-B689-71FAC0EE50CC}" type="presParOf" srcId="{BBD80B72-2F62-4A73-830B-C82D571B3ABA}" destId="{A2E3C6B1-8905-4091-931B-3DE490A0B01D}" srcOrd="2" destOrd="0" presId="urn:microsoft.com/office/officeart/2005/8/layout/process4"/>
    <dgm:cxn modelId="{4E39926C-A20C-4E93-89F8-D3E4F174AE78}" type="presParOf" srcId="{A2E3C6B1-8905-4091-931B-3DE490A0B01D}" destId="{6DD13751-DA12-4F0E-B274-F80291CAEF5F}" srcOrd="0" destOrd="0" presId="urn:microsoft.com/office/officeart/2005/8/layout/process4"/>
    <dgm:cxn modelId="{763CC3BB-757F-4895-88A4-265C1FC3F303}" type="presParOf" srcId="{A2E3C6B1-8905-4091-931B-3DE490A0B01D}" destId="{C887F1D7-3D57-42B6-A8C0-D425FD18AD7D}" srcOrd="1" destOrd="0" presId="urn:microsoft.com/office/officeart/2005/8/layout/process4"/>
    <dgm:cxn modelId="{4962E066-7937-473C-BB2D-97E78990BE48}" type="presParOf" srcId="{A2E3C6B1-8905-4091-931B-3DE490A0B01D}" destId="{A71790EE-93C7-4677-983A-4C3CB9A15C12}" srcOrd="2" destOrd="0" presId="urn:microsoft.com/office/officeart/2005/8/layout/process4"/>
    <dgm:cxn modelId="{C5C1AEE0-179D-45ED-BD95-875206162F5C}" type="presParOf" srcId="{A71790EE-93C7-4677-983A-4C3CB9A15C12}" destId="{C21F7F31-8CAB-49DB-B586-0885CAB9DF3E}" srcOrd="0" destOrd="0" presId="urn:microsoft.com/office/officeart/2005/8/layout/process4"/>
    <dgm:cxn modelId="{991E4F45-D775-4786-BDAE-AFA422AA1646}" type="presParOf" srcId="{A71790EE-93C7-4677-983A-4C3CB9A15C12}" destId="{526AE306-41C1-4BAD-BF61-175C54906EBA}" srcOrd="1" destOrd="0" presId="urn:microsoft.com/office/officeart/2005/8/layout/process4"/>
    <dgm:cxn modelId="{0B5C203A-CC07-40A8-921B-2DCD9C9C7180}" type="presParOf" srcId="{A71790EE-93C7-4677-983A-4C3CB9A15C12}" destId="{114E9F3F-104D-4FEA-A739-5E0617E8662D}" srcOrd="2" destOrd="0" presId="urn:microsoft.com/office/officeart/2005/8/layout/process4"/>
    <dgm:cxn modelId="{1629AD86-B3D2-495A-820C-538C23E78513}" type="presParOf" srcId="{BBD80B72-2F62-4A73-830B-C82D571B3ABA}" destId="{1E05D423-4451-420F-BEBE-DE2462F7B435}" srcOrd="3" destOrd="0" presId="urn:microsoft.com/office/officeart/2005/8/layout/process4"/>
    <dgm:cxn modelId="{2981965B-8181-45F6-B1B1-64937B43BA87}" type="presParOf" srcId="{BBD80B72-2F62-4A73-830B-C82D571B3ABA}" destId="{79CA2094-1125-4AD1-B990-D63459DEB268}" srcOrd="4" destOrd="0" presId="urn:microsoft.com/office/officeart/2005/8/layout/process4"/>
    <dgm:cxn modelId="{F3974B0D-971F-4E7F-AFC7-A2BB3F212087}" type="presParOf" srcId="{79CA2094-1125-4AD1-B990-D63459DEB268}" destId="{AF4CA687-E583-464F-92A9-B31715CA57B9}" srcOrd="0" destOrd="0" presId="urn:microsoft.com/office/officeart/2005/8/layout/process4"/>
    <dgm:cxn modelId="{2AA1393D-EA9E-43BA-929D-74D413B77F31}" type="presParOf" srcId="{79CA2094-1125-4AD1-B990-D63459DEB268}" destId="{CC39F103-1543-4C48-9F81-0ABEC3379E7B}" srcOrd="1" destOrd="0" presId="urn:microsoft.com/office/officeart/2005/8/layout/process4"/>
    <dgm:cxn modelId="{46CCEE55-8506-40C6-BF72-97A8F56BC872}" type="presParOf" srcId="{79CA2094-1125-4AD1-B990-D63459DEB268}" destId="{03A5AB76-FFB5-4840-87C1-7F063911D45A}" srcOrd="2" destOrd="0" presId="urn:microsoft.com/office/officeart/2005/8/layout/process4"/>
    <dgm:cxn modelId="{DC99FFA1-C283-4D7F-8DF0-10FD9F0D9A76}" type="presParOf" srcId="{03A5AB76-FFB5-4840-87C1-7F063911D45A}" destId="{2E364FF9-B36B-4BA0-A2C9-FF5071016933}" srcOrd="0" destOrd="0" presId="urn:microsoft.com/office/officeart/2005/8/layout/process4"/>
    <dgm:cxn modelId="{5ED8F893-94A9-4D6E-96A8-FE7F972EFF31}" type="presParOf" srcId="{03A5AB76-FFB5-4840-87C1-7F063911D45A}" destId="{33C21741-81BB-489B-A965-AB2213052002}" srcOrd="1" destOrd="0" presId="urn:microsoft.com/office/officeart/2005/8/layout/process4"/>
    <dgm:cxn modelId="{EB2492B3-2CD4-4CAF-930A-1B9D23D6E3E7}" type="presParOf" srcId="{03A5AB76-FFB5-4840-87C1-7F063911D45A}" destId="{89A3B51E-425D-4D15-A339-CD264382B79D}" srcOrd="2" destOrd="0" presId="urn:microsoft.com/office/officeart/2005/8/layout/process4"/>
    <dgm:cxn modelId="{A8ABA1D8-E021-4542-90A4-AB8C65F59BA2}" type="presParOf" srcId="{03A5AB76-FFB5-4840-87C1-7F063911D45A}" destId="{4FAAB3D1-5D42-464F-990D-024A88DF8BD3}" srcOrd="3"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064EAA-C8E1-4ECF-B7AA-288FD721D76F}" type="doc">
      <dgm:prSet loTypeId="urn:microsoft.com/office/officeart/2005/8/layout/process4" loCatId="list" qsTypeId="urn:microsoft.com/office/officeart/2005/8/quickstyle/simple1" qsCatId="simple" csTypeId="urn:microsoft.com/office/officeart/2005/8/colors/colorful5" csCatId="colorful"/>
      <dgm:spPr/>
      <dgm:t>
        <a:bodyPr/>
        <a:lstStyle/>
        <a:p>
          <a:endParaRPr lang="en-IE"/>
        </a:p>
      </dgm:t>
    </dgm:pt>
    <dgm:pt modelId="{732FE1D6-AEE9-4F5F-BCFE-3408ADC27A2C}">
      <dgm:prSet/>
      <dgm:spPr/>
      <dgm:t>
        <a:bodyPr/>
        <a:lstStyle/>
        <a:p>
          <a:r>
            <a:rPr lang="en-IE" b="0" i="0" baseline="0"/>
            <a:t>Clearly Defined Structure</a:t>
          </a:r>
          <a:endParaRPr lang="en-IE"/>
        </a:p>
      </dgm:t>
    </dgm:pt>
    <dgm:pt modelId="{213A7FF5-F879-4681-99E9-28CF76ADAAB1}" type="parTrans" cxnId="{057B16BC-4532-4AC1-AF73-27E9194E3DD1}">
      <dgm:prSet/>
      <dgm:spPr/>
      <dgm:t>
        <a:bodyPr/>
        <a:lstStyle/>
        <a:p>
          <a:endParaRPr lang="en-IE"/>
        </a:p>
      </dgm:t>
    </dgm:pt>
    <dgm:pt modelId="{9BBE6995-7727-4535-B930-1F0A1540FC4C}" type="sibTrans" cxnId="{057B16BC-4532-4AC1-AF73-27E9194E3DD1}">
      <dgm:prSet/>
      <dgm:spPr/>
      <dgm:t>
        <a:bodyPr/>
        <a:lstStyle/>
        <a:p>
          <a:endParaRPr lang="en-IE"/>
        </a:p>
      </dgm:t>
    </dgm:pt>
    <dgm:pt modelId="{79F68748-0744-4435-B674-F84F28905E96}">
      <dgm:prSet/>
      <dgm:spPr/>
      <dgm:t>
        <a:bodyPr/>
        <a:lstStyle/>
        <a:p>
          <a:r>
            <a:rPr lang="en-GB" b="0" i="0" baseline="0"/>
            <a:t>Possess a sense of order and organizational structure</a:t>
          </a:r>
          <a:endParaRPr lang="en-IE"/>
        </a:p>
      </dgm:t>
    </dgm:pt>
    <dgm:pt modelId="{87F92E2E-6139-49BC-8E48-ED4FBE930F3E}" type="parTrans" cxnId="{6B66848D-D70E-4A3D-A817-1B4C6F366A99}">
      <dgm:prSet/>
      <dgm:spPr/>
      <dgm:t>
        <a:bodyPr/>
        <a:lstStyle/>
        <a:p>
          <a:endParaRPr lang="en-IE"/>
        </a:p>
      </dgm:t>
    </dgm:pt>
    <dgm:pt modelId="{6D0A525C-6F93-4480-A562-1DA1A83CCC57}" type="sibTrans" cxnId="{6B66848D-D70E-4A3D-A817-1B4C6F366A99}">
      <dgm:prSet/>
      <dgm:spPr/>
      <dgm:t>
        <a:bodyPr/>
        <a:lstStyle/>
        <a:p>
          <a:endParaRPr lang="en-IE"/>
        </a:p>
      </dgm:t>
    </dgm:pt>
    <dgm:pt modelId="{ABA5D163-3973-4CA7-BE15-F93758A10012}">
      <dgm:prSet/>
      <dgm:spPr/>
      <dgm:t>
        <a:bodyPr/>
        <a:lstStyle/>
        <a:p>
          <a:r>
            <a:rPr lang="en-GB" b="0" i="0" baseline="0"/>
            <a:t>The structure and order of the organization does not limit innovation and growth</a:t>
          </a:r>
          <a:endParaRPr lang="en-IE"/>
        </a:p>
      </dgm:t>
    </dgm:pt>
    <dgm:pt modelId="{6C3C679A-7F22-463D-8D32-7F3136EBC245}" type="parTrans" cxnId="{11C566AB-9D24-4D31-BEAA-ECE84AA30606}">
      <dgm:prSet/>
      <dgm:spPr/>
      <dgm:t>
        <a:bodyPr/>
        <a:lstStyle/>
        <a:p>
          <a:endParaRPr lang="en-IE"/>
        </a:p>
      </dgm:t>
    </dgm:pt>
    <dgm:pt modelId="{4DCA44D5-1E9A-410D-92B2-8A8AEF6B154C}" type="sibTrans" cxnId="{11C566AB-9D24-4D31-BEAA-ECE84AA30606}">
      <dgm:prSet/>
      <dgm:spPr/>
      <dgm:t>
        <a:bodyPr/>
        <a:lstStyle/>
        <a:p>
          <a:endParaRPr lang="en-IE"/>
        </a:p>
      </dgm:t>
    </dgm:pt>
    <dgm:pt modelId="{49DC64B2-FB17-4475-969A-569832D0E052}">
      <dgm:prSet/>
      <dgm:spPr/>
      <dgm:t>
        <a:bodyPr/>
        <a:lstStyle/>
        <a:p>
          <a:r>
            <a:rPr lang="en-GB" b="0" i="0" baseline="0"/>
            <a:t>Employees comply with the company's order and structure because they understand it and see the benefits of its implementation</a:t>
          </a:r>
          <a:endParaRPr lang="en-IE"/>
        </a:p>
      </dgm:t>
    </dgm:pt>
    <dgm:pt modelId="{C6BB59DD-B24B-4DB7-956B-99820C6FDBE2}" type="parTrans" cxnId="{2FD00548-47E0-43FE-812D-70CA5C72BCCE}">
      <dgm:prSet/>
      <dgm:spPr/>
      <dgm:t>
        <a:bodyPr/>
        <a:lstStyle/>
        <a:p>
          <a:endParaRPr lang="en-IE"/>
        </a:p>
      </dgm:t>
    </dgm:pt>
    <dgm:pt modelId="{C81E121C-74E4-493E-A8D6-48A7A6B2E604}" type="sibTrans" cxnId="{2FD00548-47E0-43FE-812D-70CA5C72BCCE}">
      <dgm:prSet/>
      <dgm:spPr/>
      <dgm:t>
        <a:bodyPr/>
        <a:lstStyle/>
        <a:p>
          <a:endParaRPr lang="en-IE"/>
        </a:p>
      </dgm:t>
    </dgm:pt>
    <dgm:pt modelId="{2B8CCF72-099D-4C2F-AD14-4865203A62A5}">
      <dgm:prSet/>
      <dgm:spPr/>
      <dgm:t>
        <a:bodyPr/>
        <a:lstStyle/>
        <a:p>
          <a:r>
            <a:rPr lang="en-IE" b="0" i="0" baseline="0"/>
            <a:t>Well-Known Company Policies</a:t>
          </a:r>
          <a:endParaRPr lang="en-IE"/>
        </a:p>
      </dgm:t>
    </dgm:pt>
    <dgm:pt modelId="{B9789D8B-C28C-49E5-901B-1415CCF5277D}" type="parTrans" cxnId="{E0F705E7-A17B-43CD-89D8-90877C1F0EBB}">
      <dgm:prSet/>
      <dgm:spPr/>
      <dgm:t>
        <a:bodyPr/>
        <a:lstStyle/>
        <a:p>
          <a:endParaRPr lang="en-IE"/>
        </a:p>
      </dgm:t>
    </dgm:pt>
    <dgm:pt modelId="{D5967434-7D61-4784-89A9-A54135628779}" type="sibTrans" cxnId="{E0F705E7-A17B-43CD-89D8-90877C1F0EBB}">
      <dgm:prSet/>
      <dgm:spPr/>
      <dgm:t>
        <a:bodyPr/>
        <a:lstStyle/>
        <a:p>
          <a:endParaRPr lang="en-IE"/>
        </a:p>
      </dgm:t>
    </dgm:pt>
    <dgm:pt modelId="{24AE260B-7169-48F7-8596-7F4B01A20784}">
      <dgm:prSet/>
      <dgm:spPr/>
      <dgm:t>
        <a:bodyPr/>
        <a:lstStyle/>
        <a:p>
          <a:r>
            <a:rPr lang="en-GB" b="0" i="0" baseline="0"/>
            <a:t>Create and implement company policies that are readily available </a:t>
          </a:r>
          <a:r>
            <a:rPr lang="en-IE" b="0" i="0" baseline="0"/>
            <a:t>to their employees</a:t>
          </a:r>
          <a:endParaRPr lang="en-IE"/>
        </a:p>
      </dgm:t>
    </dgm:pt>
    <dgm:pt modelId="{35AA8B68-D01B-4EE6-A2E0-0B66AC04717E}" type="parTrans" cxnId="{51ECFC43-8D98-447C-A318-F3BF9649E9ED}">
      <dgm:prSet/>
      <dgm:spPr/>
      <dgm:t>
        <a:bodyPr/>
        <a:lstStyle/>
        <a:p>
          <a:endParaRPr lang="en-IE"/>
        </a:p>
      </dgm:t>
    </dgm:pt>
    <dgm:pt modelId="{1CF607CE-DE75-4FDD-AFEC-B4C3B8FFAA7B}" type="sibTrans" cxnId="{51ECFC43-8D98-447C-A318-F3BF9649E9ED}">
      <dgm:prSet/>
      <dgm:spPr/>
      <dgm:t>
        <a:bodyPr/>
        <a:lstStyle/>
        <a:p>
          <a:endParaRPr lang="en-IE"/>
        </a:p>
      </dgm:t>
    </dgm:pt>
    <dgm:pt modelId="{B46F6297-38E8-43E9-A8A8-5DAFBFDF4295}">
      <dgm:prSet/>
      <dgm:spPr/>
      <dgm:t>
        <a:bodyPr/>
        <a:lstStyle/>
        <a:p>
          <a:r>
            <a:rPr lang="en-IE"/>
            <a:t>F</a:t>
          </a:r>
          <a:r>
            <a:rPr lang="en-GB" b="0" i="0" baseline="0"/>
            <a:t>ollow the policies and regulations laid down by local council, government, and EU</a:t>
          </a:r>
          <a:endParaRPr lang="en-IE"/>
        </a:p>
      </dgm:t>
    </dgm:pt>
    <dgm:pt modelId="{3B3D823E-CC12-4BEC-B168-BDE9E5B14CC7}" type="parTrans" cxnId="{C5FB6D25-C0F4-4B87-BDAA-43D6AE28EC1A}">
      <dgm:prSet/>
      <dgm:spPr/>
      <dgm:t>
        <a:bodyPr/>
        <a:lstStyle/>
        <a:p>
          <a:endParaRPr lang="en-IE"/>
        </a:p>
      </dgm:t>
    </dgm:pt>
    <dgm:pt modelId="{D8554BB7-361A-47D8-A8E7-FD17156EA52F}" type="sibTrans" cxnId="{C5FB6D25-C0F4-4B87-BDAA-43D6AE28EC1A}">
      <dgm:prSet/>
      <dgm:spPr/>
      <dgm:t>
        <a:bodyPr/>
        <a:lstStyle/>
        <a:p>
          <a:endParaRPr lang="en-IE"/>
        </a:p>
      </dgm:t>
    </dgm:pt>
    <dgm:pt modelId="{9A80943E-FB07-4159-8B40-72F07372CD94}">
      <dgm:prSet/>
      <dgm:spPr/>
      <dgm:t>
        <a:bodyPr/>
        <a:lstStyle/>
        <a:p>
          <a:r>
            <a:rPr lang="en-GB" b="0" i="0" baseline="0"/>
            <a:t>When employees or managers break policies, the issue is dealt with immediately and in a professional manner</a:t>
          </a:r>
          <a:endParaRPr lang="en-IE"/>
        </a:p>
      </dgm:t>
    </dgm:pt>
    <dgm:pt modelId="{882A9879-56A2-4F5C-A0DC-63EFF4A9213D}" type="parTrans" cxnId="{1D09FE17-3088-45BD-B599-A97A8A2984FF}">
      <dgm:prSet/>
      <dgm:spPr/>
      <dgm:t>
        <a:bodyPr/>
        <a:lstStyle/>
        <a:p>
          <a:endParaRPr lang="en-IE"/>
        </a:p>
      </dgm:t>
    </dgm:pt>
    <dgm:pt modelId="{9297FBDA-844E-4952-9AEA-16638FFA293F}" type="sibTrans" cxnId="{1D09FE17-3088-45BD-B599-A97A8A2984FF}">
      <dgm:prSet/>
      <dgm:spPr/>
      <dgm:t>
        <a:bodyPr/>
        <a:lstStyle/>
        <a:p>
          <a:endParaRPr lang="en-IE"/>
        </a:p>
      </dgm:t>
    </dgm:pt>
    <dgm:pt modelId="{04A4B5F3-8FB7-4DC7-8576-63CAA93DB41B}">
      <dgm:prSet/>
      <dgm:spPr/>
      <dgm:t>
        <a:bodyPr/>
        <a:lstStyle/>
        <a:p>
          <a:r>
            <a:rPr lang="en-GB"/>
            <a:t>Adapts to Opportunities &amp; Changes</a:t>
          </a:r>
          <a:endParaRPr lang="en-IE"/>
        </a:p>
      </dgm:t>
    </dgm:pt>
    <dgm:pt modelId="{1B9AEB9B-BA51-454F-A90A-A8F499B315E7}" type="parTrans" cxnId="{179A5D8D-8285-4BDE-BF6E-0D6203A49A61}">
      <dgm:prSet/>
      <dgm:spPr/>
      <dgm:t>
        <a:bodyPr/>
        <a:lstStyle/>
        <a:p>
          <a:endParaRPr lang="en-IE"/>
        </a:p>
      </dgm:t>
    </dgm:pt>
    <dgm:pt modelId="{015DDDFE-408C-4DF9-8FF4-F893C565A2F2}" type="sibTrans" cxnId="{179A5D8D-8285-4BDE-BF6E-0D6203A49A61}">
      <dgm:prSet/>
      <dgm:spPr/>
      <dgm:t>
        <a:bodyPr/>
        <a:lstStyle/>
        <a:p>
          <a:endParaRPr lang="en-IE"/>
        </a:p>
      </dgm:t>
    </dgm:pt>
    <dgm:pt modelId="{8D0B4FA7-FD51-44CD-9C01-5CDC25D3D902}">
      <dgm:prSet/>
      <dgm:spPr/>
      <dgm:t>
        <a:bodyPr/>
        <a:lstStyle/>
        <a:p>
          <a:r>
            <a:rPr lang="en-GB"/>
            <a:t>Healthy organizations know how to recognize and seize good opportunities</a:t>
          </a:r>
          <a:endParaRPr lang="en-IE"/>
        </a:p>
      </dgm:t>
    </dgm:pt>
    <dgm:pt modelId="{83EBC7B3-517F-4FFD-82AD-60807B38D1D7}" type="parTrans" cxnId="{ECEE5FFE-207A-490B-9101-D908A517388B}">
      <dgm:prSet/>
      <dgm:spPr/>
      <dgm:t>
        <a:bodyPr/>
        <a:lstStyle/>
        <a:p>
          <a:endParaRPr lang="en-IE"/>
        </a:p>
      </dgm:t>
    </dgm:pt>
    <dgm:pt modelId="{9A6AFAF1-5200-4AFF-A45C-6D890F77F421}" type="sibTrans" cxnId="{ECEE5FFE-207A-490B-9101-D908A517388B}">
      <dgm:prSet/>
      <dgm:spPr/>
      <dgm:t>
        <a:bodyPr/>
        <a:lstStyle/>
        <a:p>
          <a:endParaRPr lang="en-IE"/>
        </a:p>
      </dgm:t>
    </dgm:pt>
    <dgm:pt modelId="{A4A547BF-12F7-4E29-9152-7C5EBFA5AE09}">
      <dgm:prSet/>
      <dgm:spPr/>
      <dgm:t>
        <a:bodyPr/>
        <a:lstStyle/>
        <a:p>
          <a:r>
            <a:rPr lang="en-GB"/>
            <a:t>Healthy organizations always look for opportunities to grow</a:t>
          </a:r>
          <a:endParaRPr lang="en-IE"/>
        </a:p>
      </dgm:t>
    </dgm:pt>
    <dgm:pt modelId="{18774FE1-6F75-4C91-8A52-1DFF98C94246}" type="parTrans" cxnId="{1C883A54-732D-4E3A-B7F9-7AF594E2ED2C}">
      <dgm:prSet/>
      <dgm:spPr/>
      <dgm:t>
        <a:bodyPr/>
        <a:lstStyle/>
        <a:p>
          <a:endParaRPr lang="en-IE"/>
        </a:p>
      </dgm:t>
    </dgm:pt>
    <dgm:pt modelId="{1E645F8F-BFB6-4556-ADC3-398011BBDE60}" type="sibTrans" cxnId="{1C883A54-732D-4E3A-B7F9-7AF594E2ED2C}">
      <dgm:prSet/>
      <dgm:spPr/>
      <dgm:t>
        <a:bodyPr/>
        <a:lstStyle/>
        <a:p>
          <a:endParaRPr lang="en-IE"/>
        </a:p>
      </dgm:t>
    </dgm:pt>
    <dgm:pt modelId="{203D2A63-9F87-4249-9CD0-C64F8B06C2F3}">
      <dgm:prSet/>
      <dgm:spPr/>
      <dgm:t>
        <a:bodyPr/>
        <a:lstStyle/>
        <a:p>
          <a:r>
            <a:rPr lang="en-GB"/>
            <a:t>Healthy organizations know how to adapt to technological or operational changes</a:t>
          </a:r>
          <a:endParaRPr lang="en-IE"/>
        </a:p>
      </dgm:t>
    </dgm:pt>
    <dgm:pt modelId="{CAFC1366-80C6-469B-9134-F897880C041C}" type="parTrans" cxnId="{90FD4BCC-35E6-45B1-8B85-8E0E0C8BD5F9}">
      <dgm:prSet/>
      <dgm:spPr/>
      <dgm:t>
        <a:bodyPr/>
        <a:lstStyle/>
        <a:p>
          <a:endParaRPr lang="en-IE"/>
        </a:p>
      </dgm:t>
    </dgm:pt>
    <dgm:pt modelId="{5B92A8E1-D825-4FD7-BD8D-B8D010882E94}" type="sibTrans" cxnId="{90FD4BCC-35E6-45B1-8B85-8E0E0C8BD5F9}">
      <dgm:prSet/>
      <dgm:spPr/>
      <dgm:t>
        <a:bodyPr/>
        <a:lstStyle/>
        <a:p>
          <a:endParaRPr lang="en-IE"/>
        </a:p>
      </dgm:t>
    </dgm:pt>
    <dgm:pt modelId="{4F01C08C-635B-42AB-A89A-802D329015DB}">
      <dgm:prSet/>
      <dgm:spPr/>
      <dgm:t>
        <a:bodyPr/>
        <a:lstStyle/>
        <a:p>
          <a:r>
            <a:rPr lang="en-GB"/>
            <a:t>They try to stay ahead or inline with changes in the industry and </a:t>
          </a:r>
          <a:r>
            <a:rPr lang="en-IE"/>
            <a:t>business environment</a:t>
          </a:r>
        </a:p>
      </dgm:t>
    </dgm:pt>
    <dgm:pt modelId="{64DAD592-3519-47DB-BFBD-5C6661CB38EB}" type="parTrans" cxnId="{5C80642D-6A90-42D5-A536-500AB661A5BB}">
      <dgm:prSet/>
      <dgm:spPr/>
      <dgm:t>
        <a:bodyPr/>
        <a:lstStyle/>
        <a:p>
          <a:endParaRPr lang="en-IE"/>
        </a:p>
      </dgm:t>
    </dgm:pt>
    <dgm:pt modelId="{DD9F598C-DC39-463F-82AB-AE6667E29DC1}" type="sibTrans" cxnId="{5C80642D-6A90-42D5-A536-500AB661A5BB}">
      <dgm:prSet/>
      <dgm:spPr/>
      <dgm:t>
        <a:bodyPr/>
        <a:lstStyle/>
        <a:p>
          <a:endParaRPr lang="en-IE"/>
        </a:p>
      </dgm:t>
    </dgm:pt>
    <dgm:pt modelId="{CF413199-6308-4656-8506-C23307512166}">
      <dgm:prSet/>
      <dgm:spPr/>
      <dgm:t>
        <a:bodyPr/>
        <a:lstStyle/>
        <a:p>
          <a:r>
            <a:rPr lang="en-IE" b="0"/>
            <a:t>Strong Leadership</a:t>
          </a:r>
          <a:endParaRPr lang="en-IE"/>
        </a:p>
      </dgm:t>
    </dgm:pt>
    <dgm:pt modelId="{1AEEB8EB-D0A7-4B94-B89A-393BA5652757}" type="parTrans" cxnId="{D30C8155-59F5-4B85-880C-57A66F2927F8}">
      <dgm:prSet/>
      <dgm:spPr/>
      <dgm:t>
        <a:bodyPr/>
        <a:lstStyle/>
        <a:p>
          <a:endParaRPr lang="en-IE"/>
        </a:p>
      </dgm:t>
    </dgm:pt>
    <dgm:pt modelId="{7288BEBE-6778-4BD7-A005-D735580F0BF0}" type="sibTrans" cxnId="{D30C8155-59F5-4B85-880C-57A66F2927F8}">
      <dgm:prSet/>
      <dgm:spPr/>
      <dgm:t>
        <a:bodyPr/>
        <a:lstStyle/>
        <a:p>
          <a:endParaRPr lang="en-IE"/>
        </a:p>
      </dgm:t>
    </dgm:pt>
    <dgm:pt modelId="{2CCDDB58-AB6B-4BDA-A638-D8F6B42E8DE7}">
      <dgm:prSet/>
      <dgm:spPr/>
      <dgm:t>
        <a:bodyPr/>
        <a:lstStyle/>
        <a:p>
          <a:r>
            <a:rPr lang="en-GB"/>
            <a:t>One of the main characteristics of a healthy organisation</a:t>
          </a:r>
          <a:endParaRPr lang="en-IE"/>
        </a:p>
      </dgm:t>
    </dgm:pt>
    <dgm:pt modelId="{1F886607-F736-4185-9231-1E014AFDAB68}" type="parTrans" cxnId="{EC7B1BD7-D949-4A62-A8A5-0D6258B3C555}">
      <dgm:prSet/>
      <dgm:spPr/>
      <dgm:t>
        <a:bodyPr/>
        <a:lstStyle/>
        <a:p>
          <a:endParaRPr lang="en-IE"/>
        </a:p>
      </dgm:t>
    </dgm:pt>
    <dgm:pt modelId="{7EC7FF38-1C50-4F7F-8028-B34A13175F2A}" type="sibTrans" cxnId="{EC7B1BD7-D949-4A62-A8A5-0D6258B3C555}">
      <dgm:prSet/>
      <dgm:spPr/>
      <dgm:t>
        <a:bodyPr/>
        <a:lstStyle/>
        <a:p>
          <a:endParaRPr lang="en-IE"/>
        </a:p>
      </dgm:t>
    </dgm:pt>
    <dgm:pt modelId="{F07FCB21-62F7-401B-995B-8678F369DA12}">
      <dgm:prSet/>
      <dgm:spPr/>
      <dgm:t>
        <a:bodyPr/>
        <a:lstStyle/>
        <a:p>
          <a:r>
            <a:rPr lang="en-GB"/>
            <a:t>Employees have good relationships with management that are based on trust</a:t>
          </a:r>
          <a:endParaRPr lang="en-IE"/>
        </a:p>
      </dgm:t>
    </dgm:pt>
    <dgm:pt modelId="{2CD32A52-22EC-454C-9685-C230ED822B3C}" type="parTrans" cxnId="{E830658F-E632-4C26-BD9E-00C74326CD4A}">
      <dgm:prSet/>
      <dgm:spPr/>
      <dgm:t>
        <a:bodyPr/>
        <a:lstStyle/>
        <a:p>
          <a:endParaRPr lang="en-IE"/>
        </a:p>
      </dgm:t>
    </dgm:pt>
    <dgm:pt modelId="{6538832C-579F-4B4B-BE98-C0CE5EFB0E07}" type="sibTrans" cxnId="{E830658F-E632-4C26-BD9E-00C74326CD4A}">
      <dgm:prSet/>
      <dgm:spPr/>
      <dgm:t>
        <a:bodyPr/>
        <a:lstStyle/>
        <a:p>
          <a:endParaRPr lang="en-IE"/>
        </a:p>
      </dgm:t>
    </dgm:pt>
    <dgm:pt modelId="{CB92A63F-3830-4497-AE85-6573954688FB}">
      <dgm:prSet/>
      <dgm:spPr/>
      <dgm:t>
        <a:bodyPr/>
        <a:lstStyle/>
        <a:p>
          <a:r>
            <a:rPr lang="en-GB"/>
            <a:t>Managers know how to get employees to function together</a:t>
          </a:r>
          <a:endParaRPr lang="en-IE"/>
        </a:p>
      </dgm:t>
    </dgm:pt>
    <dgm:pt modelId="{09D6175F-AA00-47EE-B61D-52FF8B87761E}" type="parTrans" cxnId="{269132D9-910A-4A21-9535-BFC6B83FB36D}">
      <dgm:prSet/>
      <dgm:spPr/>
      <dgm:t>
        <a:bodyPr/>
        <a:lstStyle/>
        <a:p>
          <a:endParaRPr lang="en-IE"/>
        </a:p>
      </dgm:t>
    </dgm:pt>
    <dgm:pt modelId="{58D96C73-757C-4C0D-81C7-CB9DA1B31A76}" type="sibTrans" cxnId="{269132D9-910A-4A21-9535-BFC6B83FB36D}">
      <dgm:prSet/>
      <dgm:spPr/>
      <dgm:t>
        <a:bodyPr/>
        <a:lstStyle/>
        <a:p>
          <a:endParaRPr lang="en-IE"/>
        </a:p>
      </dgm:t>
    </dgm:pt>
    <dgm:pt modelId="{8A46A80E-BD24-4BAA-96CC-85456AD09ABD}">
      <dgm:prSet/>
      <dgm:spPr/>
      <dgm:t>
        <a:bodyPr/>
        <a:lstStyle/>
        <a:p>
          <a:r>
            <a:rPr lang="en-GB"/>
            <a:t>When correction is needed, employees readily accept the constructive criticism </a:t>
          </a:r>
          <a:r>
            <a:rPr lang="en-IE"/>
            <a:t>offered by leaders</a:t>
          </a:r>
        </a:p>
      </dgm:t>
    </dgm:pt>
    <dgm:pt modelId="{95CCC2BB-B325-45C6-8546-4CB2A3875C01}" type="parTrans" cxnId="{8FDF4B20-FCD8-4128-B97B-5D0B771AFDC2}">
      <dgm:prSet/>
      <dgm:spPr/>
      <dgm:t>
        <a:bodyPr/>
        <a:lstStyle/>
        <a:p>
          <a:endParaRPr lang="en-IE"/>
        </a:p>
      </dgm:t>
    </dgm:pt>
    <dgm:pt modelId="{E13E0656-C5AA-4F16-A9E8-EAF7CEDDF153}" type="sibTrans" cxnId="{8FDF4B20-FCD8-4128-B97B-5D0B771AFDC2}">
      <dgm:prSet/>
      <dgm:spPr/>
      <dgm:t>
        <a:bodyPr/>
        <a:lstStyle/>
        <a:p>
          <a:endParaRPr lang="en-IE"/>
        </a:p>
      </dgm:t>
    </dgm:pt>
    <dgm:pt modelId="{6B6F82C3-9D16-41DE-AD14-BF0A23203CB0}" type="pres">
      <dgm:prSet presAssocID="{08064EAA-C8E1-4ECF-B7AA-288FD721D76F}" presName="Name0" presStyleCnt="0">
        <dgm:presLayoutVars>
          <dgm:dir/>
          <dgm:animLvl val="lvl"/>
          <dgm:resizeHandles val="exact"/>
        </dgm:presLayoutVars>
      </dgm:prSet>
      <dgm:spPr/>
    </dgm:pt>
    <dgm:pt modelId="{F383D871-34B6-4A47-BFF1-DD260C33FDF5}" type="pres">
      <dgm:prSet presAssocID="{CF413199-6308-4656-8506-C23307512166}" presName="boxAndChildren" presStyleCnt="0"/>
      <dgm:spPr/>
    </dgm:pt>
    <dgm:pt modelId="{E14AF846-8486-497E-B105-9B830C16BD4E}" type="pres">
      <dgm:prSet presAssocID="{CF413199-6308-4656-8506-C23307512166}" presName="parentTextBox" presStyleLbl="node1" presStyleIdx="0" presStyleCnt="4"/>
      <dgm:spPr/>
    </dgm:pt>
    <dgm:pt modelId="{D981D244-1F1C-4954-BC97-44387A0A18FC}" type="pres">
      <dgm:prSet presAssocID="{CF413199-6308-4656-8506-C23307512166}" presName="entireBox" presStyleLbl="node1" presStyleIdx="0" presStyleCnt="4"/>
      <dgm:spPr/>
    </dgm:pt>
    <dgm:pt modelId="{E4C418AB-8479-49CF-9802-9E1D379AB42D}" type="pres">
      <dgm:prSet presAssocID="{CF413199-6308-4656-8506-C23307512166}" presName="descendantBox" presStyleCnt="0"/>
      <dgm:spPr/>
    </dgm:pt>
    <dgm:pt modelId="{EC573E83-E6D8-4381-A022-65786820450D}" type="pres">
      <dgm:prSet presAssocID="{2CCDDB58-AB6B-4BDA-A638-D8F6B42E8DE7}" presName="childTextBox" presStyleLbl="fgAccFollowNode1" presStyleIdx="0" presStyleCnt="14">
        <dgm:presLayoutVars>
          <dgm:bulletEnabled val="1"/>
        </dgm:presLayoutVars>
      </dgm:prSet>
      <dgm:spPr/>
    </dgm:pt>
    <dgm:pt modelId="{D08AED22-7E7B-430E-B08A-403296B7028B}" type="pres">
      <dgm:prSet presAssocID="{F07FCB21-62F7-401B-995B-8678F369DA12}" presName="childTextBox" presStyleLbl="fgAccFollowNode1" presStyleIdx="1" presStyleCnt="14">
        <dgm:presLayoutVars>
          <dgm:bulletEnabled val="1"/>
        </dgm:presLayoutVars>
      </dgm:prSet>
      <dgm:spPr/>
    </dgm:pt>
    <dgm:pt modelId="{72F6E018-3E46-4025-A54B-79873BC15C33}" type="pres">
      <dgm:prSet presAssocID="{CB92A63F-3830-4497-AE85-6573954688FB}" presName="childTextBox" presStyleLbl="fgAccFollowNode1" presStyleIdx="2" presStyleCnt="14">
        <dgm:presLayoutVars>
          <dgm:bulletEnabled val="1"/>
        </dgm:presLayoutVars>
      </dgm:prSet>
      <dgm:spPr/>
    </dgm:pt>
    <dgm:pt modelId="{E5193C98-4DFB-43CD-A754-5422B38368C6}" type="pres">
      <dgm:prSet presAssocID="{8A46A80E-BD24-4BAA-96CC-85456AD09ABD}" presName="childTextBox" presStyleLbl="fgAccFollowNode1" presStyleIdx="3" presStyleCnt="14">
        <dgm:presLayoutVars>
          <dgm:bulletEnabled val="1"/>
        </dgm:presLayoutVars>
      </dgm:prSet>
      <dgm:spPr/>
    </dgm:pt>
    <dgm:pt modelId="{EA66084E-CDFD-42FD-A50F-73DE2C998118}" type="pres">
      <dgm:prSet presAssocID="{015DDDFE-408C-4DF9-8FF4-F893C565A2F2}" presName="sp" presStyleCnt="0"/>
      <dgm:spPr/>
    </dgm:pt>
    <dgm:pt modelId="{74FAAAA5-69CD-464C-8B04-B0962937CDC8}" type="pres">
      <dgm:prSet presAssocID="{04A4B5F3-8FB7-4DC7-8576-63CAA93DB41B}" presName="arrowAndChildren" presStyleCnt="0"/>
      <dgm:spPr/>
    </dgm:pt>
    <dgm:pt modelId="{118E1CA1-D97E-4016-B4AD-48C91ACB6E2B}" type="pres">
      <dgm:prSet presAssocID="{04A4B5F3-8FB7-4DC7-8576-63CAA93DB41B}" presName="parentTextArrow" presStyleLbl="node1" presStyleIdx="0" presStyleCnt="4"/>
      <dgm:spPr/>
    </dgm:pt>
    <dgm:pt modelId="{C91277C2-E7C3-46DE-BA07-AD3E31D47A55}" type="pres">
      <dgm:prSet presAssocID="{04A4B5F3-8FB7-4DC7-8576-63CAA93DB41B}" presName="arrow" presStyleLbl="node1" presStyleIdx="1" presStyleCnt="4"/>
      <dgm:spPr/>
    </dgm:pt>
    <dgm:pt modelId="{D1C605FC-E723-4B32-9F18-46705B5F4D6F}" type="pres">
      <dgm:prSet presAssocID="{04A4B5F3-8FB7-4DC7-8576-63CAA93DB41B}" presName="descendantArrow" presStyleCnt="0"/>
      <dgm:spPr/>
    </dgm:pt>
    <dgm:pt modelId="{E6103722-D6C0-4B80-B405-6BAA6B3640D1}" type="pres">
      <dgm:prSet presAssocID="{8D0B4FA7-FD51-44CD-9C01-5CDC25D3D902}" presName="childTextArrow" presStyleLbl="fgAccFollowNode1" presStyleIdx="4" presStyleCnt="14">
        <dgm:presLayoutVars>
          <dgm:bulletEnabled val="1"/>
        </dgm:presLayoutVars>
      </dgm:prSet>
      <dgm:spPr/>
    </dgm:pt>
    <dgm:pt modelId="{BDF321DC-AF0A-4EED-8035-A49913270162}" type="pres">
      <dgm:prSet presAssocID="{A4A547BF-12F7-4E29-9152-7C5EBFA5AE09}" presName="childTextArrow" presStyleLbl="fgAccFollowNode1" presStyleIdx="5" presStyleCnt="14">
        <dgm:presLayoutVars>
          <dgm:bulletEnabled val="1"/>
        </dgm:presLayoutVars>
      </dgm:prSet>
      <dgm:spPr/>
    </dgm:pt>
    <dgm:pt modelId="{AA4B38A9-EB9A-44F4-823E-8BE81099F3F6}" type="pres">
      <dgm:prSet presAssocID="{203D2A63-9F87-4249-9CD0-C64F8B06C2F3}" presName="childTextArrow" presStyleLbl="fgAccFollowNode1" presStyleIdx="6" presStyleCnt="14">
        <dgm:presLayoutVars>
          <dgm:bulletEnabled val="1"/>
        </dgm:presLayoutVars>
      </dgm:prSet>
      <dgm:spPr/>
    </dgm:pt>
    <dgm:pt modelId="{941FEF51-DF91-4564-BCD1-2727366A6F20}" type="pres">
      <dgm:prSet presAssocID="{4F01C08C-635B-42AB-A89A-802D329015DB}" presName="childTextArrow" presStyleLbl="fgAccFollowNode1" presStyleIdx="7" presStyleCnt="14">
        <dgm:presLayoutVars>
          <dgm:bulletEnabled val="1"/>
        </dgm:presLayoutVars>
      </dgm:prSet>
      <dgm:spPr/>
    </dgm:pt>
    <dgm:pt modelId="{1DA29994-755C-4AC6-BFA3-280078A1F109}" type="pres">
      <dgm:prSet presAssocID="{D5967434-7D61-4784-89A9-A54135628779}" presName="sp" presStyleCnt="0"/>
      <dgm:spPr/>
    </dgm:pt>
    <dgm:pt modelId="{D7C56878-94DA-4AC8-83C3-76A67FDE23FC}" type="pres">
      <dgm:prSet presAssocID="{2B8CCF72-099D-4C2F-AD14-4865203A62A5}" presName="arrowAndChildren" presStyleCnt="0"/>
      <dgm:spPr/>
    </dgm:pt>
    <dgm:pt modelId="{AF1998C3-5F9A-452B-8378-05A999E56892}" type="pres">
      <dgm:prSet presAssocID="{2B8CCF72-099D-4C2F-AD14-4865203A62A5}" presName="parentTextArrow" presStyleLbl="node1" presStyleIdx="1" presStyleCnt="4"/>
      <dgm:spPr/>
    </dgm:pt>
    <dgm:pt modelId="{ADFA5930-BF52-4DF7-94E8-F184C9FC1C32}" type="pres">
      <dgm:prSet presAssocID="{2B8CCF72-099D-4C2F-AD14-4865203A62A5}" presName="arrow" presStyleLbl="node1" presStyleIdx="2" presStyleCnt="4"/>
      <dgm:spPr/>
    </dgm:pt>
    <dgm:pt modelId="{2A279E61-6140-4828-AE55-26A50FD218BB}" type="pres">
      <dgm:prSet presAssocID="{2B8CCF72-099D-4C2F-AD14-4865203A62A5}" presName="descendantArrow" presStyleCnt="0"/>
      <dgm:spPr/>
    </dgm:pt>
    <dgm:pt modelId="{4950E213-8AE4-4DDB-84AD-2F0707A200FB}" type="pres">
      <dgm:prSet presAssocID="{24AE260B-7169-48F7-8596-7F4B01A20784}" presName="childTextArrow" presStyleLbl="fgAccFollowNode1" presStyleIdx="8" presStyleCnt="14">
        <dgm:presLayoutVars>
          <dgm:bulletEnabled val="1"/>
        </dgm:presLayoutVars>
      </dgm:prSet>
      <dgm:spPr/>
    </dgm:pt>
    <dgm:pt modelId="{D7102B73-A3EB-49DD-B735-FEF71113C6D6}" type="pres">
      <dgm:prSet presAssocID="{B46F6297-38E8-43E9-A8A8-5DAFBFDF4295}" presName="childTextArrow" presStyleLbl="fgAccFollowNode1" presStyleIdx="9" presStyleCnt="14">
        <dgm:presLayoutVars>
          <dgm:bulletEnabled val="1"/>
        </dgm:presLayoutVars>
      </dgm:prSet>
      <dgm:spPr/>
    </dgm:pt>
    <dgm:pt modelId="{8354BEE5-7243-44F4-A621-217DB1E6E600}" type="pres">
      <dgm:prSet presAssocID="{9A80943E-FB07-4159-8B40-72F07372CD94}" presName="childTextArrow" presStyleLbl="fgAccFollowNode1" presStyleIdx="10" presStyleCnt="14">
        <dgm:presLayoutVars>
          <dgm:bulletEnabled val="1"/>
        </dgm:presLayoutVars>
      </dgm:prSet>
      <dgm:spPr/>
    </dgm:pt>
    <dgm:pt modelId="{AD7EC99E-3AF4-455F-B70E-702EA497A8B6}" type="pres">
      <dgm:prSet presAssocID="{9BBE6995-7727-4535-B930-1F0A1540FC4C}" presName="sp" presStyleCnt="0"/>
      <dgm:spPr/>
    </dgm:pt>
    <dgm:pt modelId="{FBFFA4A8-9D4C-4CA4-A29C-2CD07F3766B6}" type="pres">
      <dgm:prSet presAssocID="{732FE1D6-AEE9-4F5F-BCFE-3408ADC27A2C}" presName="arrowAndChildren" presStyleCnt="0"/>
      <dgm:spPr/>
    </dgm:pt>
    <dgm:pt modelId="{37FE673B-B43C-45EC-A4C3-1130818B6545}" type="pres">
      <dgm:prSet presAssocID="{732FE1D6-AEE9-4F5F-BCFE-3408ADC27A2C}" presName="parentTextArrow" presStyleLbl="node1" presStyleIdx="2" presStyleCnt="4"/>
      <dgm:spPr/>
    </dgm:pt>
    <dgm:pt modelId="{5107FEE9-91F4-43C2-A8D6-39B67F94F558}" type="pres">
      <dgm:prSet presAssocID="{732FE1D6-AEE9-4F5F-BCFE-3408ADC27A2C}" presName="arrow" presStyleLbl="node1" presStyleIdx="3" presStyleCnt="4"/>
      <dgm:spPr/>
    </dgm:pt>
    <dgm:pt modelId="{AC560684-8BBD-42AB-9960-786C03E349F6}" type="pres">
      <dgm:prSet presAssocID="{732FE1D6-AEE9-4F5F-BCFE-3408ADC27A2C}" presName="descendantArrow" presStyleCnt="0"/>
      <dgm:spPr/>
    </dgm:pt>
    <dgm:pt modelId="{B4A23C49-7C86-42A2-A561-87EB355D6509}" type="pres">
      <dgm:prSet presAssocID="{79F68748-0744-4435-B674-F84F28905E96}" presName="childTextArrow" presStyleLbl="fgAccFollowNode1" presStyleIdx="11" presStyleCnt="14">
        <dgm:presLayoutVars>
          <dgm:bulletEnabled val="1"/>
        </dgm:presLayoutVars>
      </dgm:prSet>
      <dgm:spPr/>
    </dgm:pt>
    <dgm:pt modelId="{D756C85D-0E3E-4F8F-BF95-76C847718B41}" type="pres">
      <dgm:prSet presAssocID="{ABA5D163-3973-4CA7-BE15-F93758A10012}" presName="childTextArrow" presStyleLbl="fgAccFollowNode1" presStyleIdx="12" presStyleCnt="14">
        <dgm:presLayoutVars>
          <dgm:bulletEnabled val="1"/>
        </dgm:presLayoutVars>
      </dgm:prSet>
      <dgm:spPr/>
    </dgm:pt>
    <dgm:pt modelId="{C2A9D62B-B4C6-4463-B859-C65E554B7CFD}" type="pres">
      <dgm:prSet presAssocID="{49DC64B2-FB17-4475-969A-569832D0E052}" presName="childTextArrow" presStyleLbl="fgAccFollowNode1" presStyleIdx="13" presStyleCnt="14">
        <dgm:presLayoutVars>
          <dgm:bulletEnabled val="1"/>
        </dgm:presLayoutVars>
      </dgm:prSet>
      <dgm:spPr/>
    </dgm:pt>
  </dgm:ptLst>
  <dgm:cxnLst>
    <dgm:cxn modelId="{1D09FE17-3088-45BD-B599-A97A8A2984FF}" srcId="{2B8CCF72-099D-4C2F-AD14-4865203A62A5}" destId="{9A80943E-FB07-4159-8B40-72F07372CD94}" srcOrd="2" destOrd="0" parTransId="{882A9879-56A2-4F5C-A0DC-63EFF4A9213D}" sibTransId="{9297FBDA-844E-4952-9AEA-16638FFA293F}"/>
    <dgm:cxn modelId="{33BF6318-3A5D-43AB-BF4C-2CCF9E69D193}" type="presOf" srcId="{CF413199-6308-4656-8506-C23307512166}" destId="{E14AF846-8486-497E-B105-9B830C16BD4E}" srcOrd="0" destOrd="0" presId="urn:microsoft.com/office/officeart/2005/8/layout/process4"/>
    <dgm:cxn modelId="{A6810F1C-ACFE-4E5C-8512-012DB597C504}" type="presOf" srcId="{F07FCB21-62F7-401B-995B-8678F369DA12}" destId="{D08AED22-7E7B-430E-B08A-403296B7028B}" srcOrd="0" destOrd="0" presId="urn:microsoft.com/office/officeart/2005/8/layout/process4"/>
    <dgm:cxn modelId="{8C65531C-9CC2-4252-AD99-D618A8FBF918}" type="presOf" srcId="{203D2A63-9F87-4249-9CD0-C64F8B06C2F3}" destId="{AA4B38A9-EB9A-44F4-823E-8BE81099F3F6}" srcOrd="0" destOrd="0" presId="urn:microsoft.com/office/officeart/2005/8/layout/process4"/>
    <dgm:cxn modelId="{8FDF4B20-FCD8-4128-B97B-5D0B771AFDC2}" srcId="{CF413199-6308-4656-8506-C23307512166}" destId="{8A46A80E-BD24-4BAA-96CC-85456AD09ABD}" srcOrd="3" destOrd="0" parTransId="{95CCC2BB-B325-45C6-8546-4CB2A3875C01}" sibTransId="{E13E0656-C5AA-4F16-A9E8-EAF7CEDDF153}"/>
    <dgm:cxn modelId="{FF209F21-D4B7-453B-A702-945C08E0AFBA}" type="presOf" srcId="{8D0B4FA7-FD51-44CD-9C01-5CDC25D3D902}" destId="{E6103722-D6C0-4B80-B405-6BAA6B3640D1}" srcOrd="0" destOrd="0" presId="urn:microsoft.com/office/officeart/2005/8/layout/process4"/>
    <dgm:cxn modelId="{C5FB6D25-C0F4-4B87-BDAA-43D6AE28EC1A}" srcId="{2B8CCF72-099D-4C2F-AD14-4865203A62A5}" destId="{B46F6297-38E8-43E9-A8A8-5DAFBFDF4295}" srcOrd="1" destOrd="0" parTransId="{3B3D823E-CC12-4BEC-B168-BDE9E5B14CC7}" sibTransId="{D8554BB7-361A-47D8-A8E7-FD17156EA52F}"/>
    <dgm:cxn modelId="{E66BA626-2713-492C-A9E9-2DC508F62062}" type="presOf" srcId="{CB92A63F-3830-4497-AE85-6573954688FB}" destId="{72F6E018-3E46-4025-A54B-79873BC15C33}" srcOrd="0" destOrd="0" presId="urn:microsoft.com/office/officeart/2005/8/layout/process4"/>
    <dgm:cxn modelId="{00F18A28-8004-430D-BF4F-185D2849E817}" type="presOf" srcId="{24AE260B-7169-48F7-8596-7F4B01A20784}" destId="{4950E213-8AE4-4DDB-84AD-2F0707A200FB}" srcOrd="0" destOrd="0" presId="urn:microsoft.com/office/officeart/2005/8/layout/process4"/>
    <dgm:cxn modelId="{5C80642D-6A90-42D5-A536-500AB661A5BB}" srcId="{04A4B5F3-8FB7-4DC7-8576-63CAA93DB41B}" destId="{4F01C08C-635B-42AB-A89A-802D329015DB}" srcOrd="3" destOrd="0" parTransId="{64DAD592-3519-47DB-BFBD-5C6661CB38EB}" sibTransId="{DD9F598C-DC39-463F-82AB-AE6667E29DC1}"/>
    <dgm:cxn modelId="{51ECFC43-8D98-447C-A318-F3BF9649E9ED}" srcId="{2B8CCF72-099D-4C2F-AD14-4865203A62A5}" destId="{24AE260B-7169-48F7-8596-7F4B01A20784}" srcOrd="0" destOrd="0" parTransId="{35AA8B68-D01B-4EE6-A2E0-0B66AC04717E}" sibTransId="{1CF607CE-DE75-4FDD-AFEC-B4C3B8FFAA7B}"/>
    <dgm:cxn modelId="{2FD00548-47E0-43FE-812D-70CA5C72BCCE}" srcId="{732FE1D6-AEE9-4F5F-BCFE-3408ADC27A2C}" destId="{49DC64B2-FB17-4475-969A-569832D0E052}" srcOrd="2" destOrd="0" parTransId="{C6BB59DD-B24B-4DB7-956B-99820C6FDBE2}" sibTransId="{C81E121C-74E4-493E-A8D6-48A7A6B2E604}"/>
    <dgm:cxn modelId="{DD9D4B51-3A0D-4A43-8D88-A02E7DAB840E}" type="presOf" srcId="{04A4B5F3-8FB7-4DC7-8576-63CAA93DB41B}" destId="{118E1CA1-D97E-4016-B4AD-48C91ACB6E2B}" srcOrd="0" destOrd="0" presId="urn:microsoft.com/office/officeart/2005/8/layout/process4"/>
    <dgm:cxn modelId="{1C883A54-732D-4E3A-B7F9-7AF594E2ED2C}" srcId="{04A4B5F3-8FB7-4DC7-8576-63CAA93DB41B}" destId="{A4A547BF-12F7-4E29-9152-7C5EBFA5AE09}" srcOrd="1" destOrd="0" parTransId="{18774FE1-6F75-4C91-8A52-1DFF98C94246}" sibTransId="{1E645F8F-BFB6-4556-ADC3-398011BBDE60}"/>
    <dgm:cxn modelId="{D30C8155-59F5-4B85-880C-57A66F2927F8}" srcId="{08064EAA-C8E1-4ECF-B7AA-288FD721D76F}" destId="{CF413199-6308-4656-8506-C23307512166}" srcOrd="3" destOrd="0" parTransId="{1AEEB8EB-D0A7-4B94-B89A-393BA5652757}" sibTransId="{7288BEBE-6778-4BD7-A005-D735580F0BF0}"/>
    <dgm:cxn modelId="{F3F81461-AC89-4E37-A373-27D390B736E3}" type="presOf" srcId="{A4A547BF-12F7-4E29-9152-7C5EBFA5AE09}" destId="{BDF321DC-AF0A-4EED-8035-A49913270162}" srcOrd="0" destOrd="0" presId="urn:microsoft.com/office/officeart/2005/8/layout/process4"/>
    <dgm:cxn modelId="{2CE26D64-61C7-4632-AF3A-83A32217F808}" type="presOf" srcId="{8A46A80E-BD24-4BAA-96CC-85456AD09ABD}" destId="{E5193C98-4DFB-43CD-A754-5422B38368C6}" srcOrd="0" destOrd="0" presId="urn:microsoft.com/office/officeart/2005/8/layout/process4"/>
    <dgm:cxn modelId="{BF15E779-8A84-421A-A05D-FC79AFC2ACFD}" type="presOf" srcId="{2CCDDB58-AB6B-4BDA-A638-D8F6B42E8DE7}" destId="{EC573E83-E6D8-4381-A022-65786820450D}" srcOrd="0" destOrd="0" presId="urn:microsoft.com/office/officeart/2005/8/layout/process4"/>
    <dgm:cxn modelId="{3203B97E-8596-4616-B8F3-834D3D819C77}" type="presOf" srcId="{ABA5D163-3973-4CA7-BE15-F93758A10012}" destId="{D756C85D-0E3E-4F8F-BF95-76C847718B41}" srcOrd="0" destOrd="0" presId="urn:microsoft.com/office/officeart/2005/8/layout/process4"/>
    <dgm:cxn modelId="{11EC5884-CD65-446A-A87B-3FA2212B8134}" type="presOf" srcId="{08064EAA-C8E1-4ECF-B7AA-288FD721D76F}" destId="{6B6F82C3-9D16-41DE-AD14-BF0A23203CB0}" srcOrd="0" destOrd="0" presId="urn:microsoft.com/office/officeart/2005/8/layout/process4"/>
    <dgm:cxn modelId="{5E609D85-75BD-40D4-BAF4-8B00F8DE2975}" type="presOf" srcId="{9A80943E-FB07-4159-8B40-72F07372CD94}" destId="{8354BEE5-7243-44F4-A621-217DB1E6E600}" srcOrd="0" destOrd="0" presId="urn:microsoft.com/office/officeart/2005/8/layout/process4"/>
    <dgm:cxn modelId="{83F36689-B941-43CF-BCF2-60E5B71ED430}" type="presOf" srcId="{732FE1D6-AEE9-4F5F-BCFE-3408ADC27A2C}" destId="{37FE673B-B43C-45EC-A4C3-1130818B6545}" srcOrd="0" destOrd="0" presId="urn:microsoft.com/office/officeart/2005/8/layout/process4"/>
    <dgm:cxn modelId="{179A5D8D-8285-4BDE-BF6E-0D6203A49A61}" srcId="{08064EAA-C8E1-4ECF-B7AA-288FD721D76F}" destId="{04A4B5F3-8FB7-4DC7-8576-63CAA93DB41B}" srcOrd="2" destOrd="0" parTransId="{1B9AEB9B-BA51-454F-A90A-A8F499B315E7}" sibTransId="{015DDDFE-408C-4DF9-8FF4-F893C565A2F2}"/>
    <dgm:cxn modelId="{6B66848D-D70E-4A3D-A817-1B4C6F366A99}" srcId="{732FE1D6-AEE9-4F5F-BCFE-3408ADC27A2C}" destId="{79F68748-0744-4435-B674-F84F28905E96}" srcOrd="0" destOrd="0" parTransId="{87F92E2E-6139-49BC-8E48-ED4FBE930F3E}" sibTransId="{6D0A525C-6F93-4480-A562-1DA1A83CCC57}"/>
    <dgm:cxn modelId="{E830658F-E632-4C26-BD9E-00C74326CD4A}" srcId="{CF413199-6308-4656-8506-C23307512166}" destId="{F07FCB21-62F7-401B-995B-8678F369DA12}" srcOrd="1" destOrd="0" parTransId="{2CD32A52-22EC-454C-9685-C230ED822B3C}" sibTransId="{6538832C-579F-4B4B-BE98-C0CE5EFB0E07}"/>
    <dgm:cxn modelId="{3B9A718F-CE4D-477A-9AB4-8741DD67FDAA}" type="presOf" srcId="{2B8CCF72-099D-4C2F-AD14-4865203A62A5}" destId="{ADFA5930-BF52-4DF7-94E8-F184C9FC1C32}" srcOrd="1" destOrd="0" presId="urn:microsoft.com/office/officeart/2005/8/layout/process4"/>
    <dgm:cxn modelId="{11C566AB-9D24-4D31-BEAA-ECE84AA30606}" srcId="{732FE1D6-AEE9-4F5F-BCFE-3408ADC27A2C}" destId="{ABA5D163-3973-4CA7-BE15-F93758A10012}" srcOrd="1" destOrd="0" parTransId="{6C3C679A-7F22-463D-8D32-7F3136EBC245}" sibTransId="{4DCA44D5-1E9A-410D-92B2-8A8AEF6B154C}"/>
    <dgm:cxn modelId="{8E174EB5-67AC-49E3-BB0C-B5BBE485BE63}" type="presOf" srcId="{4F01C08C-635B-42AB-A89A-802D329015DB}" destId="{941FEF51-DF91-4564-BCD1-2727366A6F20}" srcOrd="0" destOrd="0" presId="urn:microsoft.com/office/officeart/2005/8/layout/process4"/>
    <dgm:cxn modelId="{057B16BC-4532-4AC1-AF73-27E9194E3DD1}" srcId="{08064EAA-C8E1-4ECF-B7AA-288FD721D76F}" destId="{732FE1D6-AEE9-4F5F-BCFE-3408ADC27A2C}" srcOrd="0" destOrd="0" parTransId="{213A7FF5-F879-4681-99E9-28CF76ADAAB1}" sibTransId="{9BBE6995-7727-4535-B930-1F0A1540FC4C}"/>
    <dgm:cxn modelId="{4FC7FABF-6B17-4470-8F22-C0EE3DA6C58F}" type="presOf" srcId="{79F68748-0744-4435-B674-F84F28905E96}" destId="{B4A23C49-7C86-42A2-A561-87EB355D6509}" srcOrd="0" destOrd="0" presId="urn:microsoft.com/office/officeart/2005/8/layout/process4"/>
    <dgm:cxn modelId="{90FD4BCC-35E6-45B1-8B85-8E0E0C8BD5F9}" srcId="{04A4B5F3-8FB7-4DC7-8576-63CAA93DB41B}" destId="{203D2A63-9F87-4249-9CD0-C64F8B06C2F3}" srcOrd="2" destOrd="0" parTransId="{CAFC1366-80C6-469B-9134-F897880C041C}" sibTransId="{5B92A8E1-D825-4FD7-BD8D-B8D010882E94}"/>
    <dgm:cxn modelId="{FC5D13D1-066D-454E-AD49-5D5B630F2691}" type="presOf" srcId="{49DC64B2-FB17-4475-969A-569832D0E052}" destId="{C2A9D62B-B4C6-4463-B859-C65E554B7CFD}" srcOrd="0" destOrd="0" presId="urn:microsoft.com/office/officeart/2005/8/layout/process4"/>
    <dgm:cxn modelId="{30F9F7D1-8CAA-4D12-8BE4-FC2800C314EA}" type="presOf" srcId="{04A4B5F3-8FB7-4DC7-8576-63CAA93DB41B}" destId="{C91277C2-E7C3-46DE-BA07-AD3E31D47A55}" srcOrd="1" destOrd="0" presId="urn:microsoft.com/office/officeart/2005/8/layout/process4"/>
    <dgm:cxn modelId="{62FC65D5-5073-44C6-837B-2F3C9F1768BA}" type="presOf" srcId="{732FE1D6-AEE9-4F5F-BCFE-3408ADC27A2C}" destId="{5107FEE9-91F4-43C2-A8D6-39B67F94F558}" srcOrd="1" destOrd="0" presId="urn:microsoft.com/office/officeart/2005/8/layout/process4"/>
    <dgm:cxn modelId="{EC7B1BD7-D949-4A62-A8A5-0D6258B3C555}" srcId="{CF413199-6308-4656-8506-C23307512166}" destId="{2CCDDB58-AB6B-4BDA-A638-D8F6B42E8DE7}" srcOrd="0" destOrd="0" parTransId="{1F886607-F736-4185-9231-1E014AFDAB68}" sibTransId="{7EC7FF38-1C50-4F7F-8028-B34A13175F2A}"/>
    <dgm:cxn modelId="{269132D9-910A-4A21-9535-BFC6B83FB36D}" srcId="{CF413199-6308-4656-8506-C23307512166}" destId="{CB92A63F-3830-4497-AE85-6573954688FB}" srcOrd="2" destOrd="0" parTransId="{09D6175F-AA00-47EE-B61D-52FF8B87761E}" sibTransId="{58D96C73-757C-4C0D-81C7-CB9DA1B31A76}"/>
    <dgm:cxn modelId="{FD66FFDE-9081-4331-983E-65607E46265A}" type="presOf" srcId="{2B8CCF72-099D-4C2F-AD14-4865203A62A5}" destId="{AF1998C3-5F9A-452B-8378-05A999E56892}" srcOrd="0" destOrd="0" presId="urn:microsoft.com/office/officeart/2005/8/layout/process4"/>
    <dgm:cxn modelId="{E0F705E7-A17B-43CD-89D8-90877C1F0EBB}" srcId="{08064EAA-C8E1-4ECF-B7AA-288FD721D76F}" destId="{2B8CCF72-099D-4C2F-AD14-4865203A62A5}" srcOrd="1" destOrd="0" parTransId="{B9789D8B-C28C-49E5-901B-1415CCF5277D}" sibTransId="{D5967434-7D61-4784-89A9-A54135628779}"/>
    <dgm:cxn modelId="{BC4EDDEF-36E4-40C1-B595-0C3FB9BDF06A}" type="presOf" srcId="{B46F6297-38E8-43E9-A8A8-5DAFBFDF4295}" destId="{D7102B73-A3EB-49DD-B735-FEF71113C6D6}" srcOrd="0" destOrd="0" presId="urn:microsoft.com/office/officeart/2005/8/layout/process4"/>
    <dgm:cxn modelId="{ECEE5FFE-207A-490B-9101-D908A517388B}" srcId="{04A4B5F3-8FB7-4DC7-8576-63CAA93DB41B}" destId="{8D0B4FA7-FD51-44CD-9C01-5CDC25D3D902}" srcOrd="0" destOrd="0" parTransId="{83EBC7B3-517F-4FFD-82AD-60807B38D1D7}" sibTransId="{9A6AFAF1-5200-4AFF-A45C-6D890F77F421}"/>
    <dgm:cxn modelId="{C186BBFF-9507-4F97-9121-BE87EFF55944}" type="presOf" srcId="{CF413199-6308-4656-8506-C23307512166}" destId="{D981D244-1F1C-4954-BC97-44387A0A18FC}" srcOrd="1" destOrd="0" presId="urn:microsoft.com/office/officeart/2005/8/layout/process4"/>
    <dgm:cxn modelId="{4DD48BB1-C644-4D12-8019-2E455E2789C6}" type="presParOf" srcId="{6B6F82C3-9D16-41DE-AD14-BF0A23203CB0}" destId="{F383D871-34B6-4A47-BFF1-DD260C33FDF5}" srcOrd="0" destOrd="0" presId="urn:microsoft.com/office/officeart/2005/8/layout/process4"/>
    <dgm:cxn modelId="{81F8518A-FEFA-4260-800C-1E5E2627E4CB}" type="presParOf" srcId="{F383D871-34B6-4A47-BFF1-DD260C33FDF5}" destId="{E14AF846-8486-497E-B105-9B830C16BD4E}" srcOrd="0" destOrd="0" presId="urn:microsoft.com/office/officeart/2005/8/layout/process4"/>
    <dgm:cxn modelId="{F37C3932-D0E5-43AC-9150-A24BF17D2798}" type="presParOf" srcId="{F383D871-34B6-4A47-BFF1-DD260C33FDF5}" destId="{D981D244-1F1C-4954-BC97-44387A0A18FC}" srcOrd="1" destOrd="0" presId="urn:microsoft.com/office/officeart/2005/8/layout/process4"/>
    <dgm:cxn modelId="{08F8C629-F2A2-4E25-9864-DD9F326375BE}" type="presParOf" srcId="{F383D871-34B6-4A47-BFF1-DD260C33FDF5}" destId="{E4C418AB-8479-49CF-9802-9E1D379AB42D}" srcOrd="2" destOrd="0" presId="urn:microsoft.com/office/officeart/2005/8/layout/process4"/>
    <dgm:cxn modelId="{DCFACF25-A4B4-4571-887B-BCF07891EEEF}" type="presParOf" srcId="{E4C418AB-8479-49CF-9802-9E1D379AB42D}" destId="{EC573E83-E6D8-4381-A022-65786820450D}" srcOrd="0" destOrd="0" presId="urn:microsoft.com/office/officeart/2005/8/layout/process4"/>
    <dgm:cxn modelId="{FE80D18F-AE32-45A0-9940-7FDE635FD9BD}" type="presParOf" srcId="{E4C418AB-8479-49CF-9802-9E1D379AB42D}" destId="{D08AED22-7E7B-430E-B08A-403296B7028B}" srcOrd="1" destOrd="0" presId="urn:microsoft.com/office/officeart/2005/8/layout/process4"/>
    <dgm:cxn modelId="{953A1257-D9BE-4446-A006-0750757C1788}" type="presParOf" srcId="{E4C418AB-8479-49CF-9802-9E1D379AB42D}" destId="{72F6E018-3E46-4025-A54B-79873BC15C33}" srcOrd="2" destOrd="0" presId="urn:microsoft.com/office/officeart/2005/8/layout/process4"/>
    <dgm:cxn modelId="{DE41B00F-10B1-44AC-86BD-2E9A48CC198B}" type="presParOf" srcId="{E4C418AB-8479-49CF-9802-9E1D379AB42D}" destId="{E5193C98-4DFB-43CD-A754-5422B38368C6}" srcOrd="3" destOrd="0" presId="urn:microsoft.com/office/officeart/2005/8/layout/process4"/>
    <dgm:cxn modelId="{25E165C9-75AF-4E69-8D23-230B6F986318}" type="presParOf" srcId="{6B6F82C3-9D16-41DE-AD14-BF0A23203CB0}" destId="{EA66084E-CDFD-42FD-A50F-73DE2C998118}" srcOrd="1" destOrd="0" presId="urn:microsoft.com/office/officeart/2005/8/layout/process4"/>
    <dgm:cxn modelId="{3F5B69E1-011B-4A3E-AEA4-4D23E87218B6}" type="presParOf" srcId="{6B6F82C3-9D16-41DE-AD14-BF0A23203CB0}" destId="{74FAAAA5-69CD-464C-8B04-B0962937CDC8}" srcOrd="2" destOrd="0" presId="urn:microsoft.com/office/officeart/2005/8/layout/process4"/>
    <dgm:cxn modelId="{9B341B26-9C51-497E-B2FC-7F367C70D2FA}" type="presParOf" srcId="{74FAAAA5-69CD-464C-8B04-B0962937CDC8}" destId="{118E1CA1-D97E-4016-B4AD-48C91ACB6E2B}" srcOrd="0" destOrd="0" presId="urn:microsoft.com/office/officeart/2005/8/layout/process4"/>
    <dgm:cxn modelId="{17A8D5EA-671C-4A03-9984-A9A0D842E648}" type="presParOf" srcId="{74FAAAA5-69CD-464C-8B04-B0962937CDC8}" destId="{C91277C2-E7C3-46DE-BA07-AD3E31D47A55}" srcOrd="1" destOrd="0" presId="urn:microsoft.com/office/officeart/2005/8/layout/process4"/>
    <dgm:cxn modelId="{61046AAF-2A91-4846-AD22-013128CD6D2A}" type="presParOf" srcId="{74FAAAA5-69CD-464C-8B04-B0962937CDC8}" destId="{D1C605FC-E723-4B32-9F18-46705B5F4D6F}" srcOrd="2" destOrd="0" presId="urn:microsoft.com/office/officeart/2005/8/layout/process4"/>
    <dgm:cxn modelId="{368E8AAB-0F7B-4687-A409-7C32BA7BF562}" type="presParOf" srcId="{D1C605FC-E723-4B32-9F18-46705B5F4D6F}" destId="{E6103722-D6C0-4B80-B405-6BAA6B3640D1}" srcOrd="0" destOrd="0" presId="urn:microsoft.com/office/officeart/2005/8/layout/process4"/>
    <dgm:cxn modelId="{95F8653A-BE77-479C-85E2-293D894AF922}" type="presParOf" srcId="{D1C605FC-E723-4B32-9F18-46705B5F4D6F}" destId="{BDF321DC-AF0A-4EED-8035-A49913270162}" srcOrd="1" destOrd="0" presId="urn:microsoft.com/office/officeart/2005/8/layout/process4"/>
    <dgm:cxn modelId="{A9D90EF5-84E7-453D-BF58-9263EC0AE057}" type="presParOf" srcId="{D1C605FC-E723-4B32-9F18-46705B5F4D6F}" destId="{AA4B38A9-EB9A-44F4-823E-8BE81099F3F6}" srcOrd="2" destOrd="0" presId="urn:microsoft.com/office/officeart/2005/8/layout/process4"/>
    <dgm:cxn modelId="{5A78A5CB-CE0D-4C7E-A2C8-9660D66A2D97}" type="presParOf" srcId="{D1C605FC-E723-4B32-9F18-46705B5F4D6F}" destId="{941FEF51-DF91-4564-BCD1-2727366A6F20}" srcOrd="3" destOrd="0" presId="urn:microsoft.com/office/officeart/2005/8/layout/process4"/>
    <dgm:cxn modelId="{0D133C2A-12D2-44EE-A0AF-4FF98761ED1D}" type="presParOf" srcId="{6B6F82C3-9D16-41DE-AD14-BF0A23203CB0}" destId="{1DA29994-755C-4AC6-BFA3-280078A1F109}" srcOrd="3" destOrd="0" presId="urn:microsoft.com/office/officeart/2005/8/layout/process4"/>
    <dgm:cxn modelId="{43F26F42-E46B-4D51-A2F3-E0D595E9432B}" type="presParOf" srcId="{6B6F82C3-9D16-41DE-AD14-BF0A23203CB0}" destId="{D7C56878-94DA-4AC8-83C3-76A67FDE23FC}" srcOrd="4" destOrd="0" presId="urn:microsoft.com/office/officeart/2005/8/layout/process4"/>
    <dgm:cxn modelId="{71E6D357-60B6-4A6A-87FE-0EAE3C71E1E4}" type="presParOf" srcId="{D7C56878-94DA-4AC8-83C3-76A67FDE23FC}" destId="{AF1998C3-5F9A-452B-8378-05A999E56892}" srcOrd="0" destOrd="0" presId="urn:microsoft.com/office/officeart/2005/8/layout/process4"/>
    <dgm:cxn modelId="{BF78895B-F858-48C7-9107-7E2506EB25AE}" type="presParOf" srcId="{D7C56878-94DA-4AC8-83C3-76A67FDE23FC}" destId="{ADFA5930-BF52-4DF7-94E8-F184C9FC1C32}" srcOrd="1" destOrd="0" presId="urn:microsoft.com/office/officeart/2005/8/layout/process4"/>
    <dgm:cxn modelId="{0DDF022F-4A74-4038-ADD7-7BBD03E4D6A5}" type="presParOf" srcId="{D7C56878-94DA-4AC8-83C3-76A67FDE23FC}" destId="{2A279E61-6140-4828-AE55-26A50FD218BB}" srcOrd="2" destOrd="0" presId="urn:microsoft.com/office/officeart/2005/8/layout/process4"/>
    <dgm:cxn modelId="{EDAE2007-F81F-4483-9614-3610A1B6A506}" type="presParOf" srcId="{2A279E61-6140-4828-AE55-26A50FD218BB}" destId="{4950E213-8AE4-4DDB-84AD-2F0707A200FB}" srcOrd="0" destOrd="0" presId="urn:microsoft.com/office/officeart/2005/8/layout/process4"/>
    <dgm:cxn modelId="{63243347-89B7-4B9F-8557-C1DAFF619B7F}" type="presParOf" srcId="{2A279E61-6140-4828-AE55-26A50FD218BB}" destId="{D7102B73-A3EB-49DD-B735-FEF71113C6D6}" srcOrd="1" destOrd="0" presId="urn:microsoft.com/office/officeart/2005/8/layout/process4"/>
    <dgm:cxn modelId="{94CEE80C-B686-4E5B-BF56-2C2CDA976D0C}" type="presParOf" srcId="{2A279E61-6140-4828-AE55-26A50FD218BB}" destId="{8354BEE5-7243-44F4-A621-217DB1E6E600}" srcOrd="2" destOrd="0" presId="urn:microsoft.com/office/officeart/2005/8/layout/process4"/>
    <dgm:cxn modelId="{1DBFCA63-87D9-4326-944F-7BB3B89BBA41}" type="presParOf" srcId="{6B6F82C3-9D16-41DE-AD14-BF0A23203CB0}" destId="{AD7EC99E-3AF4-455F-B70E-702EA497A8B6}" srcOrd="5" destOrd="0" presId="urn:microsoft.com/office/officeart/2005/8/layout/process4"/>
    <dgm:cxn modelId="{C7701C2C-B9B4-4802-BD07-645A1FB4BDC9}" type="presParOf" srcId="{6B6F82C3-9D16-41DE-AD14-BF0A23203CB0}" destId="{FBFFA4A8-9D4C-4CA4-A29C-2CD07F3766B6}" srcOrd="6" destOrd="0" presId="urn:microsoft.com/office/officeart/2005/8/layout/process4"/>
    <dgm:cxn modelId="{51A6F5BA-5F01-45A1-97C1-851BA67C77E2}" type="presParOf" srcId="{FBFFA4A8-9D4C-4CA4-A29C-2CD07F3766B6}" destId="{37FE673B-B43C-45EC-A4C3-1130818B6545}" srcOrd="0" destOrd="0" presId="urn:microsoft.com/office/officeart/2005/8/layout/process4"/>
    <dgm:cxn modelId="{7C4F4AD9-D0AF-4F0E-8F67-2975FF72ADF1}" type="presParOf" srcId="{FBFFA4A8-9D4C-4CA4-A29C-2CD07F3766B6}" destId="{5107FEE9-91F4-43C2-A8D6-39B67F94F558}" srcOrd="1" destOrd="0" presId="urn:microsoft.com/office/officeart/2005/8/layout/process4"/>
    <dgm:cxn modelId="{1C2D9631-1BDE-4222-9CF7-CDB2D358D7AB}" type="presParOf" srcId="{FBFFA4A8-9D4C-4CA4-A29C-2CD07F3766B6}" destId="{AC560684-8BBD-42AB-9960-786C03E349F6}" srcOrd="2" destOrd="0" presId="urn:microsoft.com/office/officeart/2005/8/layout/process4"/>
    <dgm:cxn modelId="{C19AA3B1-23B9-4800-B842-671E545D9A91}" type="presParOf" srcId="{AC560684-8BBD-42AB-9960-786C03E349F6}" destId="{B4A23C49-7C86-42A2-A561-87EB355D6509}" srcOrd="0" destOrd="0" presId="urn:microsoft.com/office/officeart/2005/8/layout/process4"/>
    <dgm:cxn modelId="{4182E561-4720-4D5F-959A-DAE59EC07BA3}" type="presParOf" srcId="{AC560684-8BBD-42AB-9960-786C03E349F6}" destId="{D756C85D-0E3E-4F8F-BF95-76C847718B41}" srcOrd="1" destOrd="0" presId="urn:microsoft.com/office/officeart/2005/8/layout/process4"/>
    <dgm:cxn modelId="{E4F2BC8D-68EC-4897-B0B9-F1B178512EC6}" type="presParOf" srcId="{AC560684-8BBD-42AB-9960-786C03E349F6}" destId="{C2A9D62B-B4C6-4463-B859-C65E554B7CFD}"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796EF20-E663-4874-89ED-75F94F07DD18}"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IE"/>
        </a:p>
      </dgm:t>
    </dgm:pt>
    <dgm:pt modelId="{320F2839-4AC1-46F8-B7CA-376DD37ACAC7}">
      <dgm:prSet/>
      <dgm:spPr/>
      <dgm:t>
        <a:bodyPr/>
        <a:lstStyle/>
        <a:p>
          <a:r>
            <a:rPr lang="en-US" b="1" dirty="0"/>
            <a:t>External Drivers of Change</a:t>
          </a:r>
          <a:endParaRPr lang="en-IE" dirty="0"/>
        </a:p>
      </dgm:t>
    </dgm:pt>
    <dgm:pt modelId="{63FC7229-A9DF-4B49-A1DF-DAFF80BC41FA}" type="parTrans" cxnId="{5265C805-C2A0-49BC-9CC7-6E0B6FE4C6EE}">
      <dgm:prSet/>
      <dgm:spPr/>
      <dgm:t>
        <a:bodyPr/>
        <a:lstStyle/>
        <a:p>
          <a:endParaRPr lang="en-IE"/>
        </a:p>
      </dgm:t>
    </dgm:pt>
    <dgm:pt modelId="{A4E43DFF-2707-4DAB-88E5-42659F67D0A3}" type="sibTrans" cxnId="{5265C805-C2A0-49BC-9CC7-6E0B6FE4C6EE}">
      <dgm:prSet/>
      <dgm:spPr/>
      <dgm:t>
        <a:bodyPr/>
        <a:lstStyle/>
        <a:p>
          <a:endParaRPr lang="en-IE"/>
        </a:p>
      </dgm:t>
    </dgm:pt>
    <dgm:pt modelId="{25E2885C-70AD-4329-AFDE-003012045895}">
      <dgm:prSet/>
      <dgm:spPr/>
      <dgm:t>
        <a:bodyPr/>
        <a:lstStyle/>
        <a:p>
          <a:r>
            <a:rPr lang="en-US"/>
            <a:t>Political</a:t>
          </a:r>
          <a:endParaRPr lang="en-IE"/>
        </a:p>
      </dgm:t>
    </dgm:pt>
    <dgm:pt modelId="{FFC54550-4DC6-40B4-BEAD-6076DD081035}" type="parTrans" cxnId="{67BCB237-02AF-45BD-B531-EA775907563E}">
      <dgm:prSet/>
      <dgm:spPr/>
      <dgm:t>
        <a:bodyPr/>
        <a:lstStyle/>
        <a:p>
          <a:endParaRPr lang="en-IE"/>
        </a:p>
      </dgm:t>
    </dgm:pt>
    <dgm:pt modelId="{48DD496C-D2BD-4AD6-B8AA-64077FD337FD}" type="sibTrans" cxnId="{67BCB237-02AF-45BD-B531-EA775907563E}">
      <dgm:prSet/>
      <dgm:spPr/>
      <dgm:t>
        <a:bodyPr/>
        <a:lstStyle/>
        <a:p>
          <a:endParaRPr lang="en-IE"/>
        </a:p>
      </dgm:t>
    </dgm:pt>
    <dgm:pt modelId="{7602B927-87D1-4BE3-B94B-934711BEF887}">
      <dgm:prSet/>
      <dgm:spPr/>
      <dgm:t>
        <a:bodyPr/>
        <a:lstStyle/>
        <a:p>
          <a:r>
            <a:rPr lang="en-US" dirty="0"/>
            <a:t>Economic</a:t>
          </a:r>
          <a:endParaRPr lang="en-IE" dirty="0"/>
        </a:p>
      </dgm:t>
    </dgm:pt>
    <dgm:pt modelId="{7344B82F-8F19-467A-9D4E-FE49C887A7D9}" type="parTrans" cxnId="{57ADB485-133F-4C38-BA5E-6014C0C6A351}">
      <dgm:prSet/>
      <dgm:spPr/>
      <dgm:t>
        <a:bodyPr/>
        <a:lstStyle/>
        <a:p>
          <a:endParaRPr lang="en-IE"/>
        </a:p>
      </dgm:t>
    </dgm:pt>
    <dgm:pt modelId="{6375A881-F2D8-4274-8DD6-060D635338EB}" type="sibTrans" cxnId="{57ADB485-133F-4C38-BA5E-6014C0C6A351}">
      <dgm:prSet/>
      <dgm:spPr/>
      <dgm:t>
        <a:bodyPr/>
        <a:lstStyle/>
        <a:p>
          <a:endParaRPr lang="en-IE"/>
        </a:p>
      </dgm:t>
    </dgm:pt>
    <dgm:pt modelId="{F11EBA69-A870-428B-8496-7764DD859664}">
      <dgm:prSet/>
      <dgm:spPr/>
      <dgm:t>
        <a:bodyPr/>
        <a:lstStyle/>
        <a:p>
          <a:r>
            <a:rPr lang="en-US" dirty="0"/>
            <a:t>Socio-cultural</a:t>
          </a:r>
          <a:endParaRPr lang="en-IE" dirty="0"/>
        </a:p>
      </dgm:t>
    </dgm:pt>
    <dgm:pt modelId="{8B9BE853-F968-451E-88A7-2BA9D09EA792}" type="parTrans" cxnId="{21CB2A08-B35D-49D6-93B2-DFD67A9435D2}">
      <dgm:prSet/>
      <dgm:spPr/>
      <dgm:t>
        <a:bodyPr/>
        <a:lstStyle/>
        <a:p>
          <a:endParaRPr lang="en-IE"/>
        </a:p>
      </dgm:t>
    </dgm:pt>
    <dgm:pt modelId="{AB8678EF-85FC-4387-8543-CB7EA8532A9D}" type="sibTrans" cxnId="{21CB2A08-B35D-49D6-93B2-DFD67A9435D2}">
      <dgm:prSet/>
      <dgm:spPr/>
      <dgm:t>
        <a:bodyPr/>
        <a:lstStyle/>
        <a:p>
          <a:endParaRPr lang="en-IE"/>
        </a:p>
      </dgm:t>
    </dgm:pt>
    <dgm:pt modelId="{68444DEC-4B36-4C8E-A3A7-85E0AC2CA9EF}">
      <dgm:prSet/>
      <dgm:spPr/>
      <dgm:t>
        <a:bodyPr/>
        <a:lstStyle/>
        <a:p>
          <a:r>
            <a:rPr lang="en-US"/>
            <a:t>Technology</a:t>
          </a:r>
          <a:endParaRPr lang="en-IE"/>
        </a:p>
      </dgm:t>
    </dgm:pt>
    <dgm:pt modelId="{19ED7184-591E-4C91-B7AE-A3643CAD9705}" type="parTrans" cxnId="{6416775B-3F6D-4EA3-AFE8-B30036FCAB4D}">
      <dgm:prSet/>
      <dgm:spPr/>
      <dgm:t>
        <a:bodyPr/>
        <a:lstStyle/>
        <a:p>
          <a:endParaRPr lang="en-IE"/>
        </a:p>
      </dgm:t>
    </dgm:pt>
    <dgm:pt modelId="{B148ED68-8415-45B1-BB36-3084857E8EDB}" type="sibTrans" cxnId="{6416775B-3F6D-4EA3-AFE8-B30036FCAB4D}">
      <dgm:prSet/>
      <dgm:spPr/>
      <dgm:t>
        <a:bodyPr/>
        <a:lstStyle/>
        <a:p>
          <a:endParaRPr lang="en-IE"/>
        </a:p>
      </dgm:t>
    </dgm:pt>
    <dgm:pt modelId="{FA412095-B5D3-4C71-809F-26F42142F9BA}">
      <dgm:prSet/>
      <dgm:spPr/>
      <dgm:t>
        <a:bodyPr/>
        <a:lstStyle/>
        <a:p>
          <a:r>
            <a:rPr lang="en-US" b="1" dirty="0"/>
            <a:t>Internal Drivers of Change</a:t>
          </a:r>
          <a:endParaRPr lang="en-IE" dirty="0"/>
        </a:p>
      </dgm:t>
    </dgm:pt>
    <dgm:pt modelId="{B056E5F4-D3D4-4E9E-A8B1-D37C105F9B0A}" type="parTrans" cxnId="{47415115-956B-4EF3-A2FE-B5BED4F141D6}">
      <dgm:prSet/>
      <dgm:spPr/>
      <dgm:t>
        <a:bodyPr/>
        <a:lstStyle/>
        <a:p>
          <a:endParaRPr lang="en-IE"/>
        </a:p>
      </dgm:t>
    </dgm:pt>
    <dgm:pt modelId="{8BFB37B4-A46F-4147-BB76-D143529F9BE1}" type="sibTrans" cxnId="{47415115-956B-4EF3-A2FE-B5BED4F141D6}">
      <dgm:prSet/>
      <dgm:spPr/>
      <dgm:t>
        <a:bodyPr/>
        <a:lstStyle/>
        <a:p>
          <a:endParaRPr lang="en-IE"/>
        </a:p>
      </dgm:t>
    </dgm:pt>
    <dgm:pt modelId="{FAF59F1D-2965-403D-A6C6-EB8A2E070417}">
      <dgm:prSet/>
      <dgm:spPr/>
      <dgm:t>
        <a:bodyPr/>
        <a:lstStyle/>
        <a:p>
          <a:r>
            <a:rPr lang="en-US"/>
            <a:t>New CEO</a:t>
          </a:r>
          <a:endParaRPr lang="en-IE"/>
        </a:p>
      </dgm:t>
    </dgm:pt>
    <dgm:pt modelId="{F5BAB9E5-9A1A-483C-8737-9413AC36E0B1}" type="parTrans" cxnId="{E1113E2F-ACDF-48E2-97AD-E1D638F78F84}">
      <dgm:prSet/>
      <dgm:spPr/>
      <dgm:t>
        <a:bodyPr/>
        <a:lstStyle/>
        <a:p>
          <a:endParaRPr lang="en-IE"/>
        </a:p>
      </dgm:t>
    </dgm:pt>
    <dgm:pt modelId="{CF7D6AFC-4956-4F32-BBFB-EF9F2D42EEFE}" type="sibTrans" cxnId="{E1113E2F-ACDF-48E2-97AD-E1D638F78F84}">
      <dgm:prSet/>
      <dgm:spPr/>
      <dgm:t>
        <a:bodyPr/>
        <a:lstStyle/>
        <a:p>
          <a:endParaRPr lang="en-IE"/>
        </a:p>
      </dgm:t>
    </dgm:pt>
    <dgm:pt modelId="{A3F7FDDE-2D25-4DC7-91A7-BB163090EE01}">
      <dgm:prSet/>
      <dgm:spPr/>
      <dgm:t>
        <a:bodyPr/>
        <a:lstStyle/>
        <a:p>
          <a:r>
            <a:rPr lang="en-US" dirty="0"/>
            <a:t>Strategic repositioning: flexibility, competitiveness, survival</a:t>
          </a:r>
          <a:endParaRPr lang="en-IE" dirty="0"/>
        </a:p>
      </dgm:t>
    </dgm:pt>
    <dgm:pt modelId="{24F47695-482E-40D5-85B1-D23B3A400792}" type="parTrans" cxnId="{116EC903-944A-4326-805D-6D538F001BAE}">
      <dgm:prSet/>
      <dgm:spPr/>
      <dgm:t>
        <a:bodyPr/>
        <a:lstStyle/>
        <a:p>
          <a:endParaRPr lang="en-IE"/>
        </a:p>
      </dgm:t>
    </dgm:pt>
    <dgm:pt modelId="{08DB316D-B4DF-4AA0-AC6F-486CF5885B1F}" type="sibTrans" cxnId="{116EC903-944A-4326-805D-6D538F001BAE}">
      <dgm:prSet/>
      <dgm:spPr/>
      <dgm:t>
        <a:bodyPr/>
        <a:lstStyle/>
        <a:p>
          <a:endParaRPr lang="en-IE"/>
        </a:p>
      </dgm:t>
    </dgm:pt>
    <dgm:pt modelId="{FBC03F15-3983-4B0E-9106-2CA818025913}">
      <dgm:prSet/>
      <dgm:spPr/>
      <dgm:t>
        <a:bodyPr/>
        <a:lstStyle/>
        <a:p>
          <a:r>
            <a:rPr lang="en-US"/>
            <a:t>Changes in HR practices, workforce profile</a:t>
          </a:r>
          <a:endParaRPr lang="en-IE"/>
        </a:p>
      </dgm:t>
    </dgm:pt>
    <dgm:pt modelId="{1782EA38-923B-4A75-9253-3B0606F84AF4}" type="parTrans" cxnId="{9DAFC7B4-EEAC-4A0C-8DA7-D418110C9C4A}">
      <dgm:prSet/>
      <dgm:spPr/>
      <dgm:t>
        <a:bodyPr/>
        <a:lstStyle/>
        <a:p>
          <a:endParaRPr lang="en-IE"/>
        </a:p>
      </dgm:t>
    </dgm:pt>
    <dgm:pt modelId="{9779B022-BE0A-4784-A4EF-B1861D14C1F9}" type="sibTrans" cxnId="{9DAFC7B4-EEAC-4A0C-8DA7-D418110C9C4A}">
      <dgm:prSet/>
      <dgm:spPr/>
      <dgm:t>
        <a:bodyPr/>
        <a:lstStyle/>
        <a:p>
          <a:endParaRPr lang="en-IE"/>
        </a:p>
      </dgm:t>
    </dgm:pt>
    <dgm:pt modelId="{26E33651-AD0F-4274-81B1-403672F246C0}">
      <dgm:prSet/>
      <dgm:spPr/>
      <dgm:t>
        <a:bodyPr/>
        <a:lstStyle/>
        <a:p>
          <a:r>
            <a:rPr lang="en-US"/>
            <a:t>Cultural transformation</a:t>
          </a:r>
          <a:endParaRPr lang="en-IE"/>
        </a:p>
      </dgm:t>
    </dgm:pt>
    <dgm:pt modelId="{44899093-C643-4192-B505-F2A3FC447F01}" type="parTrans" cxnId="{729F8E51-17A4-4BE5-9E49-DD3E88B6215B}">
      <dgm:prSet/>
      <dgm:spPr/>
      <dgm:t>
        <a:bodyPr/>
        <a:lstStyle/>
        <a:p>
          <a:endParaRPr lang="en-IE"/>
        </a:p>
      </dgm:t>
    </dgm:pt>
    <dgm:pt modelId="{0C856EDD-0466-4C11-9338-891F2A2268D8}" type="sibTrans" cxnId="{729F8E51-17A4-4BE5-9E49-DD3E88B6215B}">
      <dgm:prSet/>
      <dgm:spPr/>
      <dgm:t>
        <a:bodyPr/>
        <a:lstStyle/>
        <a:p>
          <a:endParaRPr lang="en-IE"/>
        </a:p>
      </dgm:t>
    </dgm:pt>
    <dgm:pt modelId="{EFA9D8D7-5CBD-4AA8-BC95-FF3F875E6B9A}">
      <dgm:prSet/>
      <dgm:spPr/>
      <dgm:t>
        <a:bodyPr/>
        <a:lstStyle/>
        <a:p>
          <a:r>
            <a:rPr lang="en-US"/>
            <a:t>Organisational re-structuring</a:t>
          </a:r>
          <a:endParaRPr lang="en-IE"/>
        </a:p>
      </dgm:t>
    </dgm:pt>
    <dgm:pt modelId="{86949866-53E5-46B9-A9A6-DC9990BE838B}" type="parTrans" cxnId="{B281DAC0-17F1-435D-9852-D7E3ED473D55}">
      <dgm:prSet/>
      <dgm:spPr/>
      <dgm:t>
        <a:bodyPr/>
        <a:lstStyle/>
        <a:p>
          <a:endParaRPr lang="en-IE"/>
        </a:p>
      </dgm:t>
    </dgm:pt>
    <dgm:pt modelId="{40C804C4-7A00-40B9-BD25-984AB9179FA8}" type="sibTrans" cxnId="{B281DAC0-17F1-435D-9852-D7E3ED473D55}">
      <dgm:prSet/>
      <dgm:spPr/>
      <dgm:t>
        <a:bodyPr/>
        <a:lstStyle/>
        <a:p>
          <a:endParaRPr lang="en-IE"/>
        </a:p>
      </dgm:t>
    </dgm:pt>
    <dgm:pt modelId="{D9F518FE-3F65-4F15-A4AA-5D18C2AAC5F5}">
      <dgm:prSet/>
      <dgm:spPr/>
      <dgm:t>
        <a:bodyPr/>
        <a:lstStyle/>
        <a:p>
          <a:r>
            <a:rPr lang="en-US"/>
            <a:t>New products, services</a:t>
          </a:r>
          <a:endParaRPr lang="en-IE"/>
        </a:p>
      </dgm:t>
    </dgm:pt>
    <dgm:pt modelId="{CFC00400-45E4-46A6-A1BF-B098E4FBEA89}" type="parTrans" cxnId="{EFD78199-0EFA-4D06-8E0B-D62D2915D7D8}">
      <dgm:prSet/>
      <dgm:spPr/>
      <dgm:t>
        <a:bodyPr/>
        <a:lstStyle/>
        <a:p>
          <a:endParaRPr lang="en-IE"/>
        </a:p>
      </dgm:t>
    </dgm:pt>
    <dgm:pt modelId="{ED14D256-22E7-4DF3-B266-EACD443922DC}" type="sibTrans" cxnId="{EFD78199-0EFA-4D06-8E0B-D62D2915D7D8}">
      <dgm:prSet/>
      <dgm:spPr/>
      <dgm:t>
        <a:bodyPr/>
        <a:lstStyle/>
        <a:p>
          <a:endParaRPr lang="en-IE"/>
        </a:p>
      </dgm:t>
    </dgm:pt>
    <dgm:pt modelId="{4BC1B816-465D-4147-9F04-CABC5E4BAFA9}">
      <dgm:prSet/>
      <dgm:spPr/>
      <dgm:t>
        <a:bodyPr/>
        <a:lstStyle/>
        <a:p>
          <a:r>
            <a:rPr lang="en-US"/>
            <a:t>New job designs, new technology</a:t>
          </a:r>
          <a:endParaRPr lang="en-IE"/>
        </a:p>
      </dgm:t>
    </dgm:pt>
    <dgm:pt modelId="{B678490B-CA4D-45B0-91A8-321A58C62B28}" type="parTrans" cxnId="{C619728A-B836-4701-9160-5AC424B5EDCC}">
      <dgm:prSet/>
      <dgm:spPr/>
      <dgm:t>
        <a:bodyPr/>
        <a:lstStyle/>
        <a:p>
          <a:endParaRPr lang="en-IE"/>
        </a:p>
      </dgm:t>
    </dgm:pt>
    <dgm:pt modelId="{C52FBBE9-62E8-4ADE-B4E5-42360A19E10D}" type="sibTrans" cxnId="{C619728A-B836-4701-9160-5AC424B5EDCC}">
      <dgm:prSet/>
      <dgm:spPr/>
      <dgm:t>
        <a:bodyPr/>
        <a:lstStyle/>
        <a:p>
          <a:endParaRPr lang="en-IE"/>
        </a:p>
      </dgm:t>
    </dgm:pt>
    <dgm:pt modelId="{2B2864D8-200C-4F19-A245-3F6435871D75}" type="pres">
      <dgm:prSet presAssocID="{2796EF20-E663-4874-89ED-75F94F07DD18}" presName="Name0" presStyleCnt="0">
        <dgm:presLayoutVars>
          <dgm:dir/>
          <dgm:animLvl val="lvl"/>
          <dgm:resizeHandles val="exact"/>
        </dgm:presLayoutVars>
      </dgm:prSet>
      <dgm:spPr/>
    </dgm:pt>
    <dgm:pt modelId="{82C3B120-B717-4926-A0B0-50D1EFE51159}" type="pres">
      <dgm:prSet presAssocID="{320F2839-4AC1-46F8-B7CA-376DD37ACAC7}" presName="composite" presStyleCnt="0"/>
      <dgm:spPr/>
    </dgm:pt>
    <dgm:pt modelId="{CC48AB55-994A-4F51-8CBE-A4B05756A34E}" type="pres">
      <dgm:prSet presAssocID="{320F2839-4AC1-46F8-B7CA-376DD37ACAC7}" presName="parTx" presStyleLbl="alignNode1" presStyleIdx="0" presStyleCnt="2">
        <dgm:presLayoutVars>
          <dgm:chMax val="0"/>
          <dgm:chPref val="0"/>
          <dgm:bulletEnabled val="1"/>
        </dgm:presLayoutVars>
      </dgm:prSet>
      <dgm:spPr/>
    </dgm:pt>
    <dgm:pt modelId="{D574A84E-FBE2-47BC-ADED-47BF6924E427}" type="pres">
      <dgm:prSet presAssocID="{320F2839-4AC1-46F8-B7CA-376DD37ACAC7}" presName="desTx" presStyleLbl="alignAccFollowNode1" presStyleIdx="0" presStyleCnt="2" custLinFactNeighborX="-1094" custLinFactNeighborY="-2680">
        <dgm:presLayoutVars>
          <dgm:bulletEnabled val="1"/>
        </dgm:presLayoutVars>
      </dgm:prSet>
      <dgm:spPr/>
    </dgm:pt>
    <dgm:pt modelId="{FD8C513E-B750-411E-83E5-DB7639D90D06}" type="pres">
      <dgm:prSet presAssocID="{A4E43DFF-2707-4DAB-88E5-42659F67D0A3}" presName="space" presStyleCnt="0"/>
      <dgm:spPr/>
    </dgm:pt>
    <dgm:pt modelId="{8EC91D17-B1F7-44D7-BF74-330CB9EC6A36}" type="pres">
      <dgm:prSet presAssocID="{FA412095-B5D3-4C71-809F-26F42142F9BA}" presName="composite" presStyleCnt="0"/>
      <dgm:spPr/>
    </dgm:pt>
    <dgm:pt modelId="{DBB04F75-4C83-4D7E-84C0-B0F97841CCCC}" type="pres">
      <dgm:prSet presAssocID="{FA412095-B5D3-4C71-809F-26F42142F9BA}" presName="parTx" presStyleLbl="alignNode1" presStyleIdx="1" presStyleCnt="2">
        <dgm:presLayoutVars>
          <dgm:chMax val="0"/>
          <dgm:chPref val="0"/>
          <dgm:bulletEnabled val="1"/>
        </dgm:presLayoutVars>
      </dgm:prSet>
      <dgm:spPr/>
    </dgm:pt>
    <dgm:pt modelId="{678CEEA3-F4FF-46C6-BCB1-60FCF61E1918}" type="pres">
      <dgm:prSet presAssocID="{FA412095-B5D3-4C71-809F-26F42142F9BA}" presName="desTx" presStyleLbl="alignAccFollowNode1" presStyleIdx="1" presStyleCnt="2">
        <dgm:presLayoutVars>
          <dgm:bulletEnabled val="1"/>
        </dgm:presLayoutVars>
      </dgm:prSet>
      <dgm:spPr/>
    </dgm:pt>
  </dgm:ptLst>
  <dgm:cxnLst>
    <dgm:cxn modelId="{116EC903-944A-4326-805D-6D538F001BAE}" srcId="{FA412095-B5D3-4C71-809F-26F42142F9BA}" destId="{A3F7FDDE-2D25-4DC7-91A7-BB163090EE01}" srcOrd="1" destOrd="0" parTransId="{24F47695-482E-40D5-85B1-D23B3A400792}" sibTransId="{08DB316D-B4DF-4AA0-AC6F-486CF5885B1F}"/>
    <dgm:cxn modelId="{5265C805-C2A0-49BC-9CC7-6E0B6FE4C6EE}" srcId="{2796EF20-E663-4874-89ED-75F94F07DD18}" destId="{320F2839-4AC1-46F8-B7CA-376DD37ACAC7}" srcOrd="0" destOrd="0" parTransId="{63FC7229-A9DF-4B49-A1DF-DAFF80BC41FA}" sibTransId="{A4E43DFF-2707-4DAB-88E5-42659F67D0A3}"/>
    <dgm:cxn modelId="{DD6FDC07-7329-47BE-98C8-3B414C49796C}" type="presOf" srcId="{FAF59F1D-2965-403D-A6C6-EB8A2E070417}" destId="{678CEEA3-F4FF-46C6-BCB1-60FCF61E1918}" srcOrd="0" destOrd="0" presId="urn:microsoft.com/office/officeart/2005/8/layout/hList1"/>
    <dgm:cxn modelId="{21CB2A08-B35D-49D6-93B2-DFD67A9435D2}" srcId="{320F2839-4AC1-46F8-B7CA-376DD37ACAC7}" destId="{F11EBA69-A870-428B-8496-7764DD859664}" srcOrd="2" destOrd="0" parTransId="{8B9BE853-F968-451E-88A7-2BA9D09EA792}" sibTransId="{AB8678EF-85FC-4387-8543-CB7EA8532A9D}"/>
    <dgm:cxn modelId="{47415115-956B-4EF3-A2FE-B5BED4F141D6}" srcId="{2796EF20-E663-4874-89ED-75F94F07DD18}" destId="{FA412095-B5D3-4C71-809F-26F42142F9BA}" srcOrd="1" destOrd="0" parTransId="{B056E5F4-D3D4-4E9E-A8B1-D37C105F9B0A}" sibTransId="{8BFB37B4-A46F-4147-BB76-D143529F9BE1}"/>
    <dgm:cxn modelId="{E1113E2F-ACDF-48E2-97AD-E1D638F78F84}" srcId="{FA412095-B5D3-4C71-809F-26F42142F9BA}" destId="{FAF59F1D-2965-403D-A6C6-EB8A2E070417}" srcOrd="0" destOrd="0" parTransId="{F5BAB9E5-9A1A-483C-8737-9413AC36E0B1}" sibTransId="{CF7D6AFC-4956-4F32-BBFB-EF9F2D42EEFE}"/>
    <dgm:cxn modelId="{3A99AA32-F7A7-41B7-9EB7-5C357E48B2D7}" type="presOf" srcId="{FBC03F15-3983-4B0E-9106-2CA818025913}" destId="{678CEEA3-F4FF-46C6-BCB1-60FCF61E1918}" srcOrd="0" destOrd="2" presId="urn:microsoft.com/office/officeart/2005/8/layout/hList1"/>
    <dgm:cxn modelId="{67BCB237-02AF-45BD-B531-EA775907563E}" srcId="{320F2839-4AC1-46F8-B7CA-376DD37ACAC7}" destId="{25E2885C-70AD-4329-AFDE-003012045895}" srcOrd="0" destOrd="0" parTransId="{FFC54550-4DC6-40B4-BEAD-6076DD081035}" sibTransId="{48DD496C-D2BD-4AD6-B8AA-64077FD337FD}"/>
    <dgm:cxn modelId="{0A2BEF40-10DC-452A-9051-6710E96A7431}" type="presOf" srcId="{A3F7FDDE-2D25-4DC7-91A7-BB163090EE01}" destId="{678CEEA3-F4FF-46C6-BCB1-60FCF61E1918}" srcOrd="0" destOrd="1" presId="urn:microsoft.com/office/officeart/2005/8/layout/hList1"/>
    <dgm:cxn modelId="{729F8E51-17A4-4BE5-9E49-DD3E88B6215B}" srcId="{FA412095-B5D3-4C71-809F-26F42142F9BA}" destId="{26E33651-AD0F-4274-81B1-403672F246C0}" srcOrd="3" destOrd="0" parTransId="{44899093-C643-4192-B505-F2A3FC447F01}" sibTransId="{0C856EDD-0466-4C11-9338-891F2A2268D8}"/>
    <dgm:cxn modelId="{83909C51-801D-4B8B-A8C4-02A4ACF2BEF9}" type="presOf" srcId="{F11EBA69-A870-428B-8496-7764DD859664}" destId="{D574A84E-FBE2-47BC-ADED-47BF6924E427}" srcOrd="0" destOrd="2" presId="urn:microsoft.com/office/officeart/2005/8/layout/hList1"/>
    <dgm:cxn modelId="{784CB255-2B35-4D59-AC57-50764F81CF13}" type="presOf" srcId="{FA412095-B5D3-4C71-809F-26F42142F9BA}" destId="{DBB04F75-4C83-4D7E-84C0-B0F97841CCCC}" srcOrd="0" destOrd="0" presId="urn:microsoft.com/office/officeart/2005/8/layout/hList1"/>
    <dgm:cxn modelId="{6416775B-3F6D-4EA3-AFE8-B30036FCAB4D}" srcId="{320F2839-4AC1-46F8-B7CA-376DD37ACAC7}" destId="{68444DEC-4B36-4C8E-A3A7-85E0AC2CA9EF}" srcOrd="3" destOrd="0" parTransId="{19ED7184-591E-4C91-B7AE-A3643CAD9705}" sibTransId="{B148ED68-8415-45B1-BB36-3084857E8EDB}"/>
    <dgm:cxn modelId="{D836A15F-4E26-4917-B923-5803E339B1AF}" type="presOf" srcId="{7602B927-87D1-4BE3-B94B-934711BEF887}" destId="{D574A84E-FBE2-47BC-ADED-47BF6924E427}" srcOrd="0" destOrd="1" presId="urn:microsoft.com/office/officeart/2005/8/layout/hList1"/>
    <dgm:cxn modelId="{D8EFA46E-11D5-4C19-8C0D-A00E0312985E}" type="presOf" srcId="{26E33651-AD0F-4274-81B1-403672F246C0}" destId="{678CEEA3-F4FF-46C6-BCB1-60FCF61E1918}" srcOrd="0" destOrd="3" presId="urn:microsoft.com/office/officeart/2005/8/layout/hList1"/>
    <dgm:cxn modelId="{FB741E84-D1AC-408C-8A9A-AB6B5EA22475}" type="presOf" srcId="{2796EF20-E663-4874-89ED-75F94F07DD18}" destId="{2B2864D8-200C-4F19-A245-3F6435871D75}" srcOrd="0" destOrd="0" presId="urn:microsoft.com/office/officeart/2005/8/layout/hList1"/>
    <dgm:cxn modelId="{57ADB485-133F-4C38-BA5E-6014C0C6A351}" srcId="{320F2839-4AC1-46F8-B7CA-376DD37ACAC7}" destId="{7602B927-87D1-4BE3-B94B-934711BEF887}" srcOrd="1" destOrd="0" parTransId="{7344B82F-8F19-467A-9D4E-FE49C887A7D9}" sibTransId="{6375A881-F2D8-4274-8DD6-060D635338EB}"/>
    <dgm:cxn modelId="{C619728A-B836-4701-9160-5AC424B5EDCC}" srcId="{FA412095-B5D3-4C71-809F-26F42142F9BA}" destId="{4BC1B816-465D-4147-9F04-CABC5E4BAFA9}" srcOrd="6" destOrd="0" parTransId="{B678490B-CA4D-45B0-91A8-321A58C62B28}" sibTransId="{C52FBBE9-62E8-4ADE-B4E5-42360A19E10D}"/>
    <dgm:cxn modelId="{EFD78199-0EFA-4D06-8E0B-D62D2915D7D8}" srcId="{FA412095-B5D3-4C71-809F-26F42142F9BA}" destId="{D9F518FE-3F65-4F15-A4AA-5D18C2AAC5F5}" srcOrd="5" destOrd="0" parTransId="{CFC00400-45E4-46A6-A1BF-B098E4FBEA89}" sibTransId="{ED14D256-22E7-4DF3-B266-EACD443922DC}"/>
    <dgm:cxn modelId="{C689439C-DD7E-4ABD-BA9B-2474891E16D3}" type="presOf" srcId="{25E2885C-70AD-4329-AFDE-003012045895}" destId="{D574A84E-FBE2-47BC-ADED-47BF6924E427}" srcOrd="0" destOrd="0" presId="urn:microsoft.com/office/officeart/2005/8/layout/hList1"/>
    <dgm:cxn modelId="{932B76B3-3A5F-47BE-B98A-29C499F52281}" type="presOf" srcId="{EFA9D8D7-5CBD-4AA8-BC95-FF3F875E6B9A}" destId="{678CEEA3-F4FF-46C6-BCB1-60FCF61E1918}" srcOrd="0" destOrd="4" presId="urn:microsoft.com/office/officeart/2005/8/layout/hList1"/>
    <dgm:cxn modelId="{9DAFC7B4-EEAC-4A0C-8DA7-D418110C9C4A}" srcId="{FA412095-B5D3-4C71-809F-26F42142F9BA}" destId="{FBC03F15-3983-4B0E-9106-2CA818025913}" srcOrd="2" destOrd="0" parTransId="{1782EA38-923B-4A75-9253-3B0606F84AF4}" sibTransId="{9779B022-BE0A-4784-A4EF-B1861D14C1F9}"/>
    <dgm:cxn modelId="{B281DAC0-17F1-435D-9852-D7E3ED473D55}" srcId="{FA412095-B5D3-4C71-809F-26F42142F9BA}" destId="{EFA9D8D7-5CBD-4AA8-BC95-FF3F875E6B9A}" srcOrd="4" destOrd="0" parTransId="{86949866-53E5-46B9-A9A6-DC9990BE838B}" sibTransId="{40C804C4-7A00-40B9-BD25-984AB9179FA8}"/>
    <dgm:cxn modelId="{05533FD0-0553-4CC1-9F03-19A8F0140E31}" type="presOf" srcId="{4BC1B816-465D-4147-9F04-CABC5E4BAFA9}" destId="{678CEEA3-F4FF-46C6-BCB1-60FCF61E1918}" srcOrd="0" destOrd="6" presId="urn:microsoft.com/office/officeart/2005/8/layout/hList1"/>
    <dgm:cxn modelId="{3F5F22D6-DD25-489D-A034-3E828C640D8E}" type="presOf" srcId="{68444DEC-4B36-4C8E-A3A7-85E0AC2CA9EF}" destId="{D574A84E-FBE2-47BC-ADED-47BF6924E427}" srcOrd="0" destOrd="3" presId="urn:microsoft.com/office/officeart/2005/8/layout/hList1"/>
    <dgm:cxn modelId="{B86900EE-38C1-46E5-821A-3702AA148392}" type="presOf" srcId="{320F2839-4AC1-46F8-B7CA-376DD37ACAC7}" destId="{CC48AB55-994A-4F51-8CBE-A4B05756A34E}" srcOrd="0" destOrd="0" presId="urn:microsoft.com/office/officeart/2005/8/layout/hList1"/>
    <dgm:cxn modelId="{09D673FD-6A8D-4930-BAB4-D6E5D4380F04}" type="presOf" srcId="{D9F518FE-3F65-4F15-A4AA-5D18C2AAC5F5}" destId="{678CEEA3-F4FF-46C6-BCB1-60FCF61E1918}" srcOrd="0" destOrd="5" presId="urn:microsoft.com/office/officeart/2005/8/layout/hList1"/>
    <dgm:cxn modelId="{F318527F-D3DA-4790-9A5F-ECA77BE90727}" type="presParOf" srcId="{2B2864D8-200C-4F19-A245-3F6435871D75}" destId="{82C3B120-B717-4926-A0B0-50D1EFE51159}" srcOrd="0" destOrd="0" presId="urn:microsoft.com/office/officeart/2005/8/layout/hList1"/>
    <dgm:cxn modelId="{D0AF2A32-2E7D-472D-BDAC-4F9CE225E73E}" type="presParOf" srcId="{82C3B120-B717-4926-A0B0-50D1EFE51159}" destId="{CC48AB55-994A-4F51-8CBE-A4B05756A34E}" srcOrd="0" destOrd="0" presId="urn:microsoft.com/office/officeart/2005/8/layout/hList1"/>
    <dgm:cxn modelId="{542FE138-412C-4E3D-8F00-77BEAEA0836F}" type="presParOf" srcId="{82C3B120-B717-4926-A0B0-50D1EFE51159}" destId="{D574A84E-FBE2-47BC-ADED-47BF6924E427}" srcOrd="1" destOrd="0" presId="urn:microsoft.com/office/officeart/2005/8/layout/hList1"/>
    <dgm:cxn modelId="{37761923-5721-462C-89CF-C31F17EC9C9E}" type="presParOf" srcId="{2B2864D8-200C-4F19-A245-3F6435871D75}" destId="{FD8C513E-B750-411E-83E5-DB7639D90D06}" srcOrd="1" destOrd="0" presId="urn:microsoft.com/office/officeart/2005/8/layout/hList1"/>
    <dgm:cxn modelId="{2A4F28D9-7659-4F27-B384-4EFEBE5C7965}" type="presParOf" srcId="{2B2864D8-200C-4F19-A245-3F6435871D75}" destId="{8EC91D17-B1F7-44D7-BF74-330CB9EC6A36}" srcOrd="2" destOrd="0" presId="urn:microsoft.com/office/officeart/2005/8/layout/hList1"/>
    <dgm:cxn modelId="{A0D9AFE6-C414-4686-9330-F62E13354CEE}" type="presParOf" srcId="{8EC91D17-B1F7-44D7-BF74-330CB9EC6A36}" destId="{DBB04F75-4C83-4D7E-84C0-B0F97841CCCC}" srcOrd="0" destOrd="0" presId="urn:microsoft.com/office/officeart/2005/8/layout/hList1"/>
    <dgm:cxn modelId="{4A5B48AC-7084-47D3-9E87-3ABA374D3801}" type="presParOf" srcId="{8EC91D17-B1F7-44D7-BF74-330CB9EC6A36}" destId="{678CEEA3-F4FF-46C6-BCB1-60FCF61E191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712EFF9-D6AC-400B-9A0C-CD00FF2D575B}" type="doc">
      <dgm:prSet loTypeId="urn:microsoft.com/office/officeart/2005/8/layout/process4" loCatId="list" qsTypeId="urn:microsoft.com/office/officeart/2005/8/quickstyle/simple1" qsCatId="simple" csTypeId="urn:microsoft.com/office/officeart/2005/8/colors/colorful5" csCatId="colorful" phldr="1"/>
      <dgm:spPr/>
      <dgm:t>
        <a:bodyPr/>
        <a:lstStyle/>
        <a:p>
          <a:endParaRPr lang="en-IE"/>
        </a:p>
      </dgm:t>
    </dgm:pt>
    <dgm:pt modelId="{9C13687A-1420-4093-9DC0-FDF4A327BFFA}">
      <dgm:prSet custT="1"/>
      <dgm:spPr/>
      <dgm:t>
        <a:bodyPr/>
        <a:lstStyle/>
        <a:p>
          <a:r>
            <a:rPr lang="en-US" sz="2000" b="1" dirty="0"/>
            <a:t>Early Approaches</a:t>
          </a:r>
          <a:endParaRPr lang="en-IE" sz="2000" b="1" dirty="0"/>
        </a:p>
      </dgm:t>
    </dgm:pt>
    <dgm:pt modelId="{A1210605-1227-40EC-AE9E-AF9921941D2B}" type="parTrans" cxnId="{FAB98A6A-44A3-40E8-8457-4C6B32807106}">
      <dgm:prSet/>
      <dgm:spPr/>
      <dgm:t>
        <a:bodyPr/>
        <a:lstStyle/>
        <a:p>
          <a:endParaRPr lang="en-IE"/>
        </a:p>
      </dgm:t>
    </dgm:pt>
    <dgm:pt modelId="{F6306009-D656-4226-B764-18AA1EC2FE4B}" type="sibTrans" cxnId="{FAB98A6A-44A3-40E8-8457-4C6B32807106}">
      <dgm:prSet/>
      <dgm:spPr/>
      <dgm:t>
        <a:bodyPr/>
        <a:lstStyle/>
        <a:p>
          <a:endParaRPr lang="en-IE"/>
        </a:p>
      </dgm:t>
    </dgm:pt>
    <dgm:pt modelId="{84310B09-A6B0-43E8-9A2E-4186A8455261}">
      <dgm:prSet custT="1"/>
      <dgm:spPr/>
      <dgm:t>
        <a:bodyPr/>
        <a:lstStyle/>
        <a:p>
          <a:r>
            <a:rPr lang="en-US" sz="1200" dirty="0"/>
            <a:t>Scientific Management</a:t>
          </a:r>
          <a:endParaRPr lang="en-IE" sz="1200" dirty="0"/>
        </a:p>
      </dgm:t>
    </dgm:pt>
    <dgm:pt modelId="{1A0D8B38-A6B4-43AC-B454-9AFB46420D83}" type="parTrans" cxnId="{64F804AB-3324-4B41-9568-483E63B9F296}">
      <dgm:prSet/>
      <dgm:spPr/>
      <dgm:t>
        <a:bodyPr/>
        <a:lstStyle/>
        <a:p>
          <a:endParaRPr lang="en-IE"/>
        </a:p>
      </dgm:t>
    </dgm:pt>
    <dgm:pt modelId="{100839BB-7384-405B-A83F-DAC268348677}" type="sibTrans" cxnId="{64F804AB-3324-4B41-9568-483E63B9F296}">
      <dgm:prSet/>
      <dgm:spPr/>
      <dgm:t>
        <a:bodyPr/>
        <a:lstStyle/>
        <a:p>
          <a:endParaRPr lang="en-IE"/>
        </a:p>
      </dgm:t>
    </dgm:pt>
    <dgm:pt modelId="{2D204E1A-3748-4AA1-8E93-0A0FCA478448}">
      <dgm:prSet custT="1"/>
      <dgm:spPr/>
      <dgm:t>
        <a:bodyPr/>
        <a:lstStyle/>
        <a:p>
          <a:r>
            <a:rPr lang="en-US" sz="1200" dirty="0"/>
            <a:t>Human Relations Movement</a:t>
          </a:r>
          <a:endParaRPr lang="en-IE" sz="1200" dirty="0"/>
        </a:p>
      </dgm:t>
    </dgm:pt>
    <dgm:pt modelId="{81961219-B31E-4C45-AB90-4967B616BBDF}" type="parTrans" cxnId="{D3AFF668-6C9E-41F4-98A3-E5F73DB2B13C}">
      <dgm:prSet/>
      <dgm:spPr/>
      <dgm:t>
        <a:bodyPr/>
        <a:lstStyle/>
        <a:p>
          <a:endParaRPr lang="en-IE"/>
        </a:p>
      </dgm:t>
    </dgm:pt>
    <dgm:pt modelId="{DFDEDE39-1F16-4360-91F4-87B77253D128}" type="sibTrans" cxnId="{D3AFF668-6C9E-41F4-98A3-E5F73DB2B13C}">
      <dgm:prSet/>
      <dgm:spPr/>
      <dgm:t>
        <a:bodyPr/>
        <a:lstStyle/>
        <a:p>
          <a:endParaRPr lang="en-IE"/>
        </a:p>
      </dgm:t>
    </dgm:pt>
    <dgm:pt modelId="{27362ADA-2550-46AC-98F2-9285575AADD4}">
      <dgm:prSet custT="1"/>
      <dgm:spPr/>
      <dgm:t>
        <a:bodyPr/>
        <a:lstStyle/>
        <a:p>
          <a:r>
            <a:rPr lang="en-US" sz="2000" b="1" dirty="0"/>
            <a:t>Lewin’s Three-stage Model</a:t>
          </a:r>
          <a:endParaRPr lang="en-IE" sz="2000" b="1" dirty="0"/>
        </a:p>
      </dgm:t>
    </dgm:pt>
    <dgm:pt modelId="{CA14BB13-69FF-4ABA-B0B7-3C5277437379}" type="parTrans" cxnId="{D3161B7E-D222-4D11-9C3C-C37F572818C0}">
      <dgm:prSet/>
      <dgm:spPr/>
      <dgm:t>
        <a:bodyPr/>
        <a:lstStyle/>
        <a:p>
          <a:endParaRPr lang="en-IE"/>
        </a:p>
      </dgm:t>
    </dgm:pt>
    <dgm:pt modelId="{F36E5A81-4A63-43FD-8866-861939AE1AE5}" type="sibTrans" cxnId="{D3161B7E-D222-4D11-9C3C-C37F572818C0}">
      <dgm:prSet/>
      <dgm:spPr/>
      <dgm:t>
        <a:bodyPr/>
        <a:lstStyle/>
        <a:p>
          <a:endParaRPr lang="en-IE"/>
        </a:p>
      </dgm:t>
    </dgm:pt>
    <dgm:pt modelId="{904E6308-5103-4182-BF9B-BDB4E8F40CAF}">
      <dgm:prSet custT="1"/>
      <dgm:spPr/>
      <dgm:t>
        <a:bodyPr/>
        <a:lstStyle/>
        <a:p>
          <a:r>
            <a:rPr lang="en-US" sz="1200"/>
            <a:t>Freezing</a:t>
          </a:r>
          <a:endParaRPr lang="en-IE" sz="1200"/>
        </a:p>
      </dgm:t>
    </dgm:pt>
    <dgm:pt modelId="{9D803477-E364-4F16-8542-AAD21E5C3B54}" type="parTrans" cxnId="{BFF07F6F-BD79-4946-BE31-5AC282BD0A72}">
      <dgm:prSet/>
      <dgm:spPr/>
      <dgm:t>
        <a:bodyPr/>
        <a:lstStyle/>
        <a:p>
          <a:endParaRPr lang="en-IE"/>
        </a:p>
      </dgm:t>
    </dgm:pt>
    <dgm:pt modelId="{D025A871-D99A-48DE-9D89-88B6DCA5E598}" type="sibTrans" cxnId="{BFF07F6F-BD79-4946-BE31-5AC282BD0A72}">
      <dgm:prSet/>
      <dgm:spPr/>
      <dgm:t>
        <a:bodyPr/>
        <a:lstStyle/>
        <a:p>
          <a:endParaRPr lang="en-IE"/>
        </a:p>
      </dgm:t>
    </dgm:pt>
    <dgm:pt modelId="{FB6C3B55-9243-48A2-B7C8-81B4E3A1E801}">
      <dgm:prSet custT="1"/>
      <dgm:spPr/>
      <dgm:t>
        <a:bodyPr/>
        <a:lstStyle/>
        <a:p>
          <a:r>
            <a:rPr lang="en-US" sz="1200"/>
            <a:t>Changing</a:t>
          </a:r>
          <a:endParaRPr lang="en-IE" sz="1200"/>
        </a:p>
      </dgm:t>
    </dgm:pt>
    <dgm:pt modelId="{9F743E3C-C321-472B-99F2-13FC22154A6E}" type="parTrans" cxnId="{32952EB8-53E4-4A5E-BE0C-146B8301EDA0}">
      <dgm:prSet/>
      <dgm:spPr/>
      <dgm:t>
        <a:bodyPr/>
        <a:lstStyle/>
        <a:p>
          <a:endParaRPr lang="en-IE"/>
        </a:p>
      </dgm:t>
    </dgm:pt>
    <dgm:pt modelId="{A70F569C-F833-452B-8826-325EF789EAE7}" type="sibTrans" cxnId="{32952EB8-53E4-4A5E-BE0C-146B8301EDA0}">
      <dgm:prSet/>
      <dgm:spPr/>
      <dgm:t>
        <a:bodyPr/>
        <a:lstStyle/>
        <a:p>
          <a:endParaRPr lang="en-IE"/>
        </a:p>
      </dgm:t>
    </dgm:pt>
    <dgm:pt modelId="{149BB79A-5120-43D7-8DA0-67F1553C828C}">
      <dgm:prSet custT="1"/>
      <dgm:spPr/>
      <dgm:t>
        <a:bodyPr/>
        <a:lstStyle/>
        <a:p>
          <a:r>
            <a:rPr lang="en-US" sz="1200"/>
            <a:t>Re-freezing</a:t>
          </a:r>
          <a:endParaRPr lang="en-IE" sz="1200"/>
        </a:p>
      </dgm:t>
    </dgm:pt>
    <dgm:pt modelId="{E569D7AB-A476-4574-A81D-DFE083AAD347}" type="parTrans" cxnId="{ADAAB876-B6C9-433A-87F6-6966CC4A9139}">
      <dgm:prSet/>
      <dgm:spPr/>
      <dgm:t>
        <a:bodyPr/>
        <a:lstStyle/>
        <a:p>
          <a:endParaRPr lang="en-IE"/>
        </a:p>
      </dgm:t>
    </dgm:pt>
    <dgm:pt modelId="{938A28B0-10FB-4A6E-B2DE-3ED0CD154487}" type="sibTrans" cxnId="{ADAAB876-B6C9-433A-87F6-6966CC4A9139}">
      <dgm:prSet/>
      <dgm:spPr/>
      <dgm:t>
        <a:bodyPr/>
        <a:lstStyle/>
        <a:p>
          <a:endParaRPr lang="en-IE"/>
        </a:p>
      </dgm:t>
    </dgm:pt>
    <dgm:pt modelId="{8D6B2EF6-0BFD-48D4-87A8-0BE64F87B3E8}">
      <dgm:prSet custT="1"/>
      <dgm:spPr/>
      <dgm:t>
        <a:bodyPr/>
        <a:lstStyle/>
        <a:p>
          <a:r>
            <a:rPr lang="en-US" sz="2000" b="1" dirty="0"/>
            <a:t>Organisation Development (OD) (</a:t>
          </a:r>
          <a:r>
            <a:rPr lang="en-US" sz="2000" b="1" dirty="0" err="1"/>
            <a:t>Beckhard</a:t>
          </a:r>
          <a:r>
            <a:rPr lang="en-US" sz="2000" b="1" dirty="0"/>
            <a:t>, 1969)</a:t>
          </a:r>
          <a:endParaRPr lang="en-IE" sz="2000" b="1" dirty="0"/>
        </a:p>
      </dgm:t>
    </dgm:pt>
    <dgm:pt modelId="{2DE149AC-6F4E-4D65-A659-E914E2294F93}" type="parTrans" cxnId="{4E441BE1-8E7B-4B34-A4E5-1015A647F011}">
      <dgm:prSet/>
      <dgm:spPr/>
      <dgm:t>
        <a:bodyPr/>
        <a:lstStyle/>
        <a:p>
          <a:endParaRPr lang="en-IE"/>
        </a:p>
      </dgm:t>
    </dgm:pt>
    <dgm:pt modelId="{F6A4635E-C482-40B9-8659-BAAD98B92955}" type="sibTrans" cxnId="{4E441BE1-8E7B-4B34-A4E5-1015A647F011}">
      <dgm:prSet/>
      <dgm:spPr/>
      <dgm:t>
        <a:bodyPr/>
        <a:lstStyle/>
        <a:p>
          <a:endParaRPr lang="en-IE"/>
        </a:p>
      </dgm:t>
    </dgm:pt>
    <dgm:pt modelId="{8CF34A34-0719-42DD-85B5-5D5AE6524895}">
      <dgm:prSet custT="1"/>
      <dgm:spPr/>
      <dgm:t>
        <a:bodyPr/>
        <a:lstStyle/>
        <a:p>
          <a:r>
            <a:rPr lang="en-US" sz="1200" dirty="0"/>
            <a:t>Planned</a:t>
          </a:r>
          <a:endParaRPr lang="en-IE" sz="1200" dirty="0"/>
        </a:p>
      </dgm:t>
    </dgm:pt>
    <dgm:pt modelId="{7B35E7A0-72B1-4EE4-B35A-D5044A548B6E}" type="parTrans" cxnId="{41059DA2-4BBF-45CE-AD7A-AF6B8B104F98}">
      <dgm:prSet/>
      <dgm:spPr/>
      <dgm:t>
        <a:bodyPr/>
        <a:lstStyle/>
        <a:p>
          <a:endParaRPr lang="en-IE"/>
        </a:p>
      </dgm:t>
    </dgm:pt>
    <dgm:pt modelId="{DD9E9EDE-7038-4800-B0CD-CDD13AF309DF}" type="sibTrans" cxnId="{41059DA2-4BBF-45CE-AD7A-AF6B8B104F98}">
      <dgm:prSet/>
      <dgm:spPr/>
      <dgm:t>
        <a:bodyPr/>
        <a:lstStyle/>
        <a:p>
          <a:endParaRPr lang="en-IE"/>
        </a:p>
      </dgm:t>
    </dgm:pt>
    <dgm:pt modelId="{7C568ABE-95F7-4FF5-8736-531FD6E845C6}">
      <dgm:prSet custT="1"/>
      <dgm:spPr/>
      <dgm:t>
        <a:bodyPr/>
        <a:lstStyle/>
        <a:p>
          <a:r>
            <a:rPr lang="en-US" sz="1200" dirty="0"/>
            <a:t>Organisation-wide</a:t>
          </a:r>
          <a:endParaRPr lang="en-IE" sz="1200" dirty="0"/>
        </a:p>
      </dgm:t>
    </dgm:pt>
    <dgm:pt modelId="{3D5B8C05-7DB5-4815-87C3-A5AFE690F305}" type="parTrans" cxnId="{95CE175C-FF24-4DA8-A129-AEEF0675DBFB}">
      <dgm:prSet/>
      <dgm:spPr/>
      <dgm:t>
        <a:bodyPr/>
        <a:lstStyle/>
        <a:p>
          <a:endParaRPr lang="en-IE"/>
        </a:p>
      </dgm:t>
    </dgm:pt>
    <dgm:pt modelId="{BC5148A0-30E8-42DB-A27E-FEEC44E2149B}" type="sibTrans" cxnId="{95CE175C-FF24-4DA8-A129-AEEF0675DBFB}">
      <dgm:prSet/>
      <dgm:spPr/>
      <dgm:t>
        <a:bodyPr/>
        <a:lstStyle/>
        <a:p>
          <a:endParaRPr lang="en-IE"/>
        </a:p>
      </dgm:t>
    </dgm:pt>
    <dgm:pt modelId="{2C215695-E9CF-465B-BED0-70521677348E}">
      <dgm:prSet custT="1"/>
      <dgm:spPr/>
      <dgm:t>
        <a:bodyPr/>
        <a:lstStyle/>
        <a:p>
          <a:r>
            <a:rPr lang="en-US" sz="1200" dirty="0"/>
            <a:t>Managed from the top</a:t>
          </a:r>
          <a:endParaRPr lang="en-IE" sz="1200" dirty="0"/>
        </a:p>
      </dgm:t>
    </dgm:pt>
    <dgm:pt modelId="{9E438937-7C40-4C7F-BF27-C3E904CBA462}" type="parTrans" cxnId="{23588E31-770A-4B7F-8C03-C73264EB7B98}">
      <dgm:prSet/>
      <dgm:spPr/>
      <dgm:t>
        <a:bodyPr/>
        <a:lstStyle/>
        <a:p>
          <a:endParaRPr lang="en-IE"/>
        </a:p>
      </dgm:t>
    </dgm:pt>
    <dgm:pt modelId="{1DC498A8-7D70-4D73-9294-28E14269E7FE}" type="sibTrans" cxnId="{23588E31-770A-4B7F-8C03-C73264EB7B98}">
      <dgm:prSet/>
      <dgm:spPr/>
      <dgm:t>
        <a:bodyPr/>
        <a:lstStyle/>
        <a:p>
          <a:endParaRPr lang="en-IE"/>
        </a:p>
      </dgm:t>
    </dgm:pt>
    <dgm:pt modelId="{F6B84569-EDBD-478C-A37E-4B34F101DC0C}">
      <dgm:prSet custT="1"/>
      <dgm:spPr/>
      <dgm:t>
        <a:bodyPr/>
        <a:lstStyle/>
        <a:p>
          <a:r>
            <a:rPr lang="en-US" sz="1200" dirty="0"/>
            <a:t>Increase organisation effectiveness and health</a:t>
          </a:r>
          <a:endParaRPr lang="en-IE" sz="1200" dirty="0"/>
        </a:p>
      </dgm:t>
    </dgm:pt>
    <dgm:pt modelId="{DADE6CA6-B192-45D1-BAA8-4E0BA93859B0}" type="parTrans" cxnId="{CFEC6DB6-3627-41F1-9A9F-2144537844AB}">
      <dgm:prSet/>
      <dgm:spPr/>
      <dgm:t>
        <a:bodyPr/>
        <a:lstStyle/>
        <a:p>
          <a:endParaRPr lang="en-IE"/>
        </a:p>
      </dgm:t>
    </dgm:pt>
    <dgm:pt modelId="{DC0D229F-9344-4EFA-B760-E11196F230DF}" type="sibTrans" cxnId="{CFEC6DB6-3627-41F1-9A9F-2144537844AB}">
      <dgm:prSet/>
      <dgm:spPr/>
      <dgm:t>
        <a:bodyPr/>
        <a:lstStyle/>
        <a:p>
          <a:endParaRPr lang="en-IE"/>
        </a:p>
      </dgm:t>
    </dgm:pt>
    <dgm:pt modelId="{3095E3B3-6A9C-4488-8F48-CED101EB7735}">
      <dgm:prSet custT="1"/>
      <dgm:spPr/>
      <dgm:t>
        <a:bodyPr/>
        <a:lstStyle/>
        <a:p>
          <a:r>
            <a:rPr lang="en-US" sz="1200"/>
            <a:t>Planned interventions in the “organisation’s processes” using behavioral-science knowledge’</a:t>
          </a:r>
          <a:endParaRPr lang="en-IE" sz="1200"/>
        </a:p>
      </dgm:t>
    </dgm:pt>
    <dgm:pt modelId="{D8195CEC-F237-4B6D-A4FF-F4F1228C331E}" type="parTrans" cxnId="{6FC0C960-9E4F-4792-B995-783C0DCC92B8}">
      <dgm:prSet/>
      <dgm:spPr/>
      <dgm:t>
        <a:bodyPr/>
        <a:lstStyle/>
        <a:p>
          <a:endParaRPr lang="en-IE"/>
        </a:p>
      </dgm:t>
    </dgm:pt>
    <dgm:pt modelId="{749654A2-4218-4ED3-AA0D-7181BC9EA896}" type="sibTrans" cxnId="{6FC0C960-9E4F-4792-B995-783C0DCC92B8}">
      <dgm:prSet/>
      <dgm:spPr/>
      <dgm:t>
        <a:bodyPr/>
        <a:lstStyle/>
        <a:p>
          <a:endParaRPr lang="en-IE"/>
        </a:p>
      </dgm:t>
    </dgm:pt>
    <dgm:pt modelId="{6D87D323-AB3C-4D8F-91A5-D0695976B82D}">
      <dgm:prSet custT="1"/>
      <dgm:spPr/>
      <dgm:t>
        <a:bodyPr/>
        <a:lstStyle/>
        <a:p>
          <a:r>
            <a:rPr lang="en-US" sz="2000" b="1" dirty="0"/>
            <a:t>Issues</a:t>
          </a:r>
          <a:endParaRPr lang="en-IE" sz="2000" b="1" dirty="0"/>
        </a:p>
      </dgm:t>
    </dgm:pt>
    <dgm:pt modelId="{C8C0F0A5-07F7-42D5-B666-C4C5BE625411}" type="parTrans" cxnId="{CA9B7275-02F5-4F59-B9C7-EEC21EAADB8D}">
      <dgm:prSet/>
      <dgm:spPr/>
      <dgm:t>
        <a:bodyPr/>
        <a:lstStyle/>
        <a:p>
          <a:endParaRPr lang="en-IE"/>
        </a:p>
      </dgm:t>
    </dgm:pt>
    <dgm:pt modelId="{080258C4-2779-4B4E-A8C1-8CC914F05DA7}" type="sibTrans" cxnId="{CA9B7275-02F5-4F59-B9C7-EEC21EAADB8D}">
      <dgm:prSet/>
      <dgm:spPr/>
      <dgm:t>
        <a:bodyPr/>
        <a:lstStyle/>
        <a:p>
          <a:endParaRPr lang="en-IE"/>
        </a:p>
      </dgm:t>
    </dgm:pt>
    <dgm:pt modelId="{5B87EF1C-93BD-4ADC-8C8A-E61ABD9CC813}">
      <dgm:prSet custT="1"/>
      <dgm:spPr/>
      <dgm:t>
        <a:bodyPr/>
        <a:lstStyle/>
        <a:p>
          <a:r>
            <a:rPr lang="en-US" sz="1200" dirty="0"/>
            <a:t>Under-theorized             (Buchanan, 2003)</a:t>
          </a:r>
          <a:endParaRPr lang="en-IE" sz="1200" dirty="0"/>
        </a:p>
      </dgm:t>
    </dgm:pt>
    <dgm:pt modelId="{1794FEF1-D6B8-4A58-8B51-D2AA520A1A01}" type="parTrans" cxnId="{B87F73D9-818E-457D-B7D0-044694CB000A}">
      <dgm:prSet/>
      <dgm:spPr/>
      <dgm:t>
        <a:bodyPr/>
        <a:lstStyle/>
        <a:p>
          <a:endParaRPr lang="en-IE"/>
        </a:p>
      </dgm:t>
    </dgm:pt>
    <dgm:pt modelId="{C946C1AE-8D55-486F-BC56-5C20B092002F}" type="sibTrans" cxnId="{B87F73D9-818E-457D-B7D0-044694CB000A}">
      <dgm:prSet/>
      <dgm:spPr/>
      <dgm:t>
        <a:bodyPr/>
        <a:lstStyle/>
        <a:p>
          <a:endParaRPr lang="en-IE"/>
        </a:p>
      </dgm:t>
    </dgm:pt>
    <dgm:pt modelId="{DED4B738-EBD7-43DC-B755-6C7ACFEDA19B}">
      <dgm:prSet custT="1"/>
      <dgm:spPr/>
      <dgm:t>
        <a:bodyPr/>
        <a:lstStyle/>
        <a:p>
          <a:r>
            <a:rPr lang="en-US" sz="1200" dirty="0"/>
            <a:t>Lack strong evidence base (By, 2005)</a:t>
          </a:r>
          <a:endParaRPr lang="en-IE" sz="1200" dirty="0"/>
        </a:p>
      </dgm:t>
    </dgm:pt>
    <dgm:pt modelId="{DEF2C13E-F1C9-4FF5-B07B-5CCB00A64F3F}" type="parTrans" cxnId="{2D5E238F-4472-42F0-AEDF-A56893118184}">
      <dgm:prSet/>
      <dgm:spPr/>
      <dgm:t>
        <a:bodyPr/>
        <a:lstStyle/>
        <a:p>
          <a:endParaRPr lang="en-IE"/>
        </a:p>
      </dgm:t>
    </dgm:pt>
    <dgm:pt modelId="{D01781AF-F86F-4203-B2A3-B4BC25090044}" type="sibTrans" cxnId="{2D5E238F-4472-42F0-AEDF-A56893118184}">
      <dgm:prSet/>
      <dgm:spPr/>
      <dgm:t>
        <a:bodyPr/>
        <a:lstStyle/>
        <a:p>
          <a:endParaRPr lang="en-IE"/>
        </a:p>
      </dgm:t>
    </dgm:pt>
    <dgm:pt modelId="{58D3B411-AF12-4E64-9CF5-3E844A270B65}">
      <dgm:prSet custT="1"/>
      <dgm:spPr/>
      <dgm:t>
        <a:bodyPr/>
        <a:lstStyle/>
        <a:p>
          <a:r>
            <a:rPr lang="en-US" sz="1200" dirty="0"/>
            <a:t>Fail to account for context or culture (Fitzgerald </a:t>
          </a:r>
          <a:r>
            <a:rPr lang="en-US" sz="1200" i="1" dirty="0"/>
            <a:t>et al</a:t>
          </a:r>
          <a:r>
            <a:rPr lang="en-US" sz="1200" dirty="0"/>
            <a:t>., 2006)</a:t>
          </a:r>
          <a:endParaRPr lang="en-IE" sz="1200" dirty="0"/>
        </a:p>
      </dgm:t>
    </dgm:pt>
    <dgm:pt modelId="{E5E91788-C87A-4D23-8FD9-B02D5D71032D}" type="parTrans" cxnId="{BCA163C6-7C9B-46E4-8979-7A9A4D9CC02F}">
      <dgm:prSet/>
      <dgm:spPr/>
      <dgm:t>
        <a:bodyPr/>
        <a:lstStyle/>
        <a:p>
          <a:endParaRPr lang="en-IE"/>
        </a:p>
      </dgm:t>
    </dgm:pt>
    <dgm:pt modelId="{1C88E1CC-B279-4DB1-97EA-09BED2093723}" type="sibTrans" cxnId="{BCA163C6-7C9B-46E4-8979-7A9A4D9CC02F}">
      <dgm:prSet/>
      <dgm:spPr/>
      <dgm:t>
        <a:bodyPr/>
        <a:lstStyle/>
        <a:p>
          <a:endParaRPr lang="en-IE"/>
        </a:p>
      </dgm:t>
    </dgm:pt>
    <dgm:pt modelId="{2D7E5F38-2F86-4D84-A830-33AA5A0A24F2}">
      <dgm:prSet custT="1"/>
      <dgm:spPr/>
      <dgm:t>
        <a:bodyPr/>
        <a:lstStyle/>
        <a:p>
          <a:r>
            <a:rPr lang="en-US" sz="1200"/>
            <a:t>Focus on planned rather than emergent change (Burnes, 2004)</a:t>
          </a:r>
          <a:endParaRPr lang="en-IE" sz="1200"/>
        </a:p>
      </dgm:t>
    </dgm:pt>
    <dgm:pt modelId="{5BFE1002-34E0-4839-BF5D-AE4AEF1E5473}" type="parTrans" cxnId="{AEC672B7-D984-4FFE-BFB8-3B1ABE119F0F}">
      <dgm:prSet/>
      <dgm:spPr/>
      <dgm:t>
        <a:bodyPr/>
        <a:lstStyle/>
        <a:p>
          <a:endParaRPr lang="en-IE"/>
        </a:p>
      </dgm:t>
    </dgm:pt>
    <dgm:pt modelId="{3BC30101-B926-4518-A4DF-AD76C85A45D6}" type="sibTrans" cxnId="{AEC672B7-D984-4FFE-BFB8-3B1ABE119F0F}">
      <dgm:prSet/>
      <dgm:spPr/>
      <dgm:t>
        <a:bodyPr/>
        <a:lstStyle/>
        <a:p>
          <a:endParaRPr lang="en-IE"/>
        </a:p>
      </dgm:t>
    </dgm:pt>
    <dgm:pt modelId="{94C88A9C-6F34-49E6-B45A-3FBA1B104508}">
      <dgm:prSet custT="1"/>
      <dgm:spPr/>
      <dgm:t>
        <a:bodyPr/>
        <a:lstStyle/>
        <a:p>
          <a:r>
            <a:rPr lang="en-US" sz="1200" dirty="0"/>
            <a:t>Stages are too linear         (Loveday, 1984)</a:t>
          </a:r>
          <a:endParaRPr lang="en-IE" sz="1200" dirty="0"/>
        </a:p>
      </dgm:t>
    </dgm:pt>
    <dgm:pt modelId="{C6F8EF5A-DA4E-41F6-A2FC-FD0378CE9D67}" type="parTrans" cxnId="{96CC1382-6DBB-449E-8648-0A90116588C7}">
      <dgm:prSet/>
      <dgm:spPr/>
      <dgm:t>
        <a:bodyPr/>
        <a:lstStyle/>
        <a:p>
          <a:endParaRPr lang="en-IE"/>
        </a:p>
      </dgm:t>
    </dgm:pt>
    <dgm:pt modelId="{23E1ECA5-1601-4739-8039-97024D0AE18E}" type="sibTrans" cxnId="{96CC1382-6DBB-449E-8648-0A90116588C7}">
      <dgm:prSet/>
      <dgm:spPr/>
      <dgm:t>
        <a:bodyPr/>
        <a:lstStyle/>
        <a:p>
          <a:endParaRPr lang="en-IE"/>
        </a:p>
      </dgm:t>
    </dgm:pt>
    <dgm:pt modelId="{D1B11ADD-F4A9-4CF5-9519-648C5C65F11B}" type="pres">
      <dgm:prSet presAssocID="{9712EFF9-D6AC-400B-9A0C-CD00FF2D575B}" presName="Name0" presStyleCnt="0">
        <dgm:presLayoutVars>
          <dgm:dir/>
          <dgm:animLvl val="lvl"/>
          <dgm:resizeHandles val="exact"/>
        </dgm:presLayoutVars>
      </dgm:prSet>
      <dgm:spPr/>
    </dgm:pt>
    <dgm:pt modelId="{18A52F5A-927E-48EE-9215-C43891A5F18B}" type="pres">
      <dgm:prSet presAssocID="{6D87D323-AB3C-4D8F-91A5-D0695976B82D}" presName="boxAndChildren" presStyleCnt="0"/>
      <dgm:spPr/>
    </dgm:pt>
    <dgm:pt modelId="{47F49830-6AA5-4B0F-9722-817E8C2D7D66}" type="pres">
      <dgm:prSet presAssocID="{6D87D323-AB3C-4D8F-91A5-D0695976B82D}" presName="parentTextBox" presStyleLbl="node1" presStyleIdx="0" presStyleCnt="4"/>
      <dgm:spPr/>
    </dgm:pt>
    <dgm:pt modelId="{6FAA3195-0E2A-4B5C-A87B-835297C6C83C}" type="pres">
      <dgm:prSet presAssocID="{6D87D323-AB3C-4D8F-91A5-D0695976B82D}" presName="entireBox" presStyleLbl="node1" presStyleIdx="0" presStyleCnt="4"/>
      <dgm:spPr/>
    </dgm:pt>
    <dgm:pt modelId="{821A7318-12FA-4049-AF8D-F50A9A2862B3}" type="pres">
      <dgm:prSet presAssocID="{6D87D323-AB3C-4D8F-91A5-D0695976B82D}" presName="descendantBox" presStyleCnt="0"/>
      <dgm:spPr/>
    </dgm:pt>
    <dgm:pt modelId="{05611D8B-1D3A-4C95-868B-32FCD77DFE58}" type="pres">
      <dgm:prSet presAssocID="{5B87EF1C-93BD-4ADC-8C8A-E61ABD9CC813}" presName="childTextBox" presStyleLbl="fgAccFollowNode1" presStyleIdx="0" presStyleCnt="15" custScaleX="86076">
        <dgm:presLayoutVars>
          <dgm:bulletEnabled val="1"/>
        </dgm:presLayoutVars>
      </dgm:prSet>
      <dgm:spPr/>
    </dgm:pt>
    <dgm:pt modelId="{F27CC743-84DC-4A07-80A8-A9C18E131C0A}" type="pres">
      <dgm:prSet presAssocID="{DED4B738-EBD7-43DC-B755-6C7ACFEDA19B}" presName="childTextBox" presStyleLbl="fgAccFollowNode1" presStyleIdx="1" presStyleCnt="15" custScaleX="80646">
        <dgm:presLayoutVars>
          <dgm:bulletEnabled val="1"/>
        </dgm:presLayoutVars>
      </dgm:prSet>
      <dgm:spPr/>
    </dgm:pt>
    <dgm:pt modelId="{B6E58A31-14B0-4136-B1F3-32E825D55E80}" type="pres">
      <dgm:prSet presAssocID="{58D3B411-AF12-4E64-9CF5-3E844A270B65}" presName="childTextBox" presStyleLbl="fgAccFollowNode1" presStyleIdx="2" presStyleCnt="15">
        <dgm:presLayoutVars>
          <dgm:bulletEnabled val="1"/>
        </dgm:presLayoutVars>
      </dgm:prSet>
      <dgm:spPr/>
    </dgm:pt>
    <dgm:pt modelId="{F8C67B84-7959-4FC7-9195-07C45B6F6443}" type="pres">
      <dgm:prSet presAssocID="{2D7E5F38-2F86-4D84-A830-33AA5A0A24F2}" presName="childTextBox" presStyleLbl="fgAccFollowNode1" presStyleIdx="3" presStyleCnt="15">
        <dgm:presLayoutVars>
          <dgm:bulletEnabled val="1"/>
        </dgm:presLayoutVars>
      </dgm:prSet>
      <dgm:spPr/>
    </dgm:pt>
    <dgm:pt modelId="{A6B81F3C-404F-4D11-A7F7-94CB96098173}" type="pres">
      <dgm:prSet presAssocID="{94C88A9C-6F34-49E6-B45A-3FBA1B104508}" presName="childTextBox" presStyleLbl="fgAccFollowNode1" presStyleIdx="4" presStyleCnt="15" custScaleX="90364">
        <dgm:presLayoutVars>
          <dgm:bulletEnabled val="1"/>
        </dgm:presLayoutVars>
      </dgm:prSet>
      <dgm:spPr/>
    </dgm:pt>
    <dgm:pt modelId="{1AA5A759-D318-4787-AF97-CC2F5E8F38E7}" type="pres">
      <dgm:prSet presAssocID="{F6A4635E-C482-40B9-8659-BAAD98B92955}" presName="sp" presStyleCnt="0"/>
      <dgm:spPr/>
    </dgm:pt>
    <dgm:pt modelId="{81E87D53-9C3C-4CAA-8EDB-8C62A074558D}" type="pres">
      <dgm:prSet presAssocID="{8D6B2EF6-0BFD-48D4-87A8-0BE64F87B3E8}" presName="arrowAndChildren" presStyleCnt="0"/>
      <dgm:spPr/>
    </dgm:pt>
    <dgm:pt modelId="{2BE59396-4760-430A-83C5-8A919EF79382}" type="pres">
      <dgm:prSet presAssocID="{8D6B2EF6-0BFD-48D4-87A8-0BE64F87B3E8}" presName="parentTextArrow" presStyleLbl="node1" presStyleIdx="0" presStyleCnt="4"/>
      <dgm:spPr/>
    </dgm:pt>
    <dgm:pt modelId="{EB143B35-3E83-4E96-9967-2CD08E89F1C8}" type="pres">
      <dgm:prSet presAssocID="{8D6B2EF6-0BFD-48D4-87A8-0BE64F87B3E8}" presName="arrow" presStyleLbl="node1" presStyleIdx="1" presStyleCnt="4" custLinFactNeighborY="-775"/>
      <dgm:spPr/>
    </dgm:pt>
    <dgm:pt modelId="{819B772C-2D8F-48E0-B677-403133B457BE}" type="pres">
      <dgm:prSet presAssocID="{8D6B2EF6-0BFD-48D4-87A8-0BE64F87B3E8}" presName="descendantArrow" presStyleCnt="0"/>
      <dgm:spPr/>
    </dgm:pt>
    <dgm:pt modelId="{C772B19B-DFF6-40AD-B686-2718A97A4F91}" type="pres">
      <dgm:prSet presAssocID="{8CF34A34-0719-42DD-85B5-5D5AE6524895}" presName="childTextArrow" presStyleLbl="fgAccFollowNode1" presStyleIdx="5" presStyleCnt="15" custScaleX="42926">
        <dgm:presLayoutVars>
          <dgm:bulletEnabled val="1"/>
        </dgm:presLayoutVars>
      </dgm:prSet>
      <dgm:spPr/>
    </dgm:pt>
    <dgm:pt modelId="{7DDC7827-8F33-4E9A-9125-95F28C31CD5C}" type="pres">
      <dgm:prSet presAssocID="{7C568ABE-95F7-4FF5-8736-531FD6E845C6}" presName="childTextArrow" presStyleLbl="fgAccFollowNode1" presStyleIdx="6" presStyleCnt="15" custScaleX="51744">
        <dgm:presLayoutVars>
          <dgm:bulletEnabled val="1"/>
        </dgm:presLayoutVars>
      </dgm:prSet>
      <dgm:spPr/>
    </dgm:pt>
    <dgm:pt modelId="{E37F1FF3-77AF-415E-BE2C-CF26FC130141}" type="pres">
      <dgm:prSet presAssocID="{2C215695-E9CF-465B-BED0-70521677348E}" presName="childTextArrow" presStyleLbl="fgAccFollowNode1" presStyleIdx="7" presStyleCnt="15" custScaleX="58332">
        <dgm:presLayoutVars>
          <dgm:bulletEnabled val="1"/>
        </dgm:presLayoutVars>
      </dgm:prSet>
      <dgm:spPr/>
    </dgm:pt>
    <dgm:pt modelId="{3A865CF3-C493-4EE9-94A5-CB1D41607FAC}" type="pres">
      <dgm:prSet presAssocID="{F6B84569-EDBD-478C-A37E-4B34F101DC0C}" presName="childTextArrow" presStyleLbl="fgAccFollowNode1" presStyleIdx="8" presStyleCnt="15" custScaleX="68430">
        <dgm:presLayoutVars>
          <dgm:bulletEnabled val="1"/>
        </dgm:presLayoutVars>
      </dgm:prSet>
      <dgm:spPr/>
    </dgm:pt>
    <dgm:pt modelId="{721FA694-F7E4-45A7-8251-CAAC5B9B7620}" type="pres">
      <dgm:prSet presAssocID="{3095E3B3-6A9C-4488-8F48-CED101EB7735}" presName="childTextArrow" presStyleLbl="fgAccFollowNode1" presStyleIdx="9" presStyleCnt="15">
        <dgm:presLayoutVars>
          <dgm:bulletEnabled val="1"/>
        </dgm:presLayoutVars>
      </dgm:prSet>
      <dgm:spPr/>
    </dgm:pt>
    <dgm:pt modelId="{2F2946BF-9C09-45FC-8977-978D4784B497}" type="pres">
      <dgm:prSet presAssocID="{F36E5A81-4A63-43FD-8866-861939AE1AE5}" presName="sp" presStyleCnt="0"/>
      <dgm:spPr/>
    </dgm:pt>
    <dgm:pt modelId="{1713D612-C338-4A15-9B5E-A9356AB908F2}" type="pres">
      <dgm:prSet presAssocID="{27362ADA-2550-46AC-98F2-9285575AADD4}" presName="arrowAndChildren" presStyleCnt="0"/>
      <dgm:spPr/>
    </dgm:pt>
    <dgm:pt modelId="{C8443E24-7B4A-40CD-A56D-7EEA22D2E5BC}" type="pres">
      <dgm:prSet presAssocID="{27362ADA-2550-46AC-98F2-9285575AADD4}" presName="parentTextArrow" presStyleLbl="node1" presStyleIdx="1" presStyleCnt="4"/>
      <dgm:spPr/>
    </dgm:pt>
    <dgm:pt modelId="{BABB679D-77AD-431C-AC58-9067208F1A24}" type="pres">
      <dgm:prSet presAssocID="{27362ADA-2550-46AC-98F2-9285575AADD4}" presName="arrow" presStyleLbl="node1" presStyleIdx="2" presStyleCnt="4"/>
      <dgm:spPr/>
    </dgm:pt>
    <dgm:pt modelId="{D5F07219-1110-4198-BA26-DCFB7FB8749B}" type="pres">
      <dgm:prSet presAssocID="{27362ADA-2550-46AC-98F2-9285575AADD4}" presName="descendantArrow" presStyleCnt="0"/>
      <dgm:spPr/>
    </dgm:pt>
    <dgm:pt modelId="{5509C8F7-8C9B-4AAF-B64B-3533AF5C6492}" type="pres">
      <dgm:prSet presAssocID="{904E6308-5103-4182-BF9B-BDB4E8F40CAF}" presName="childTextArrow" presStyleLbl="fgAccFollowNode1" presStyleIdx="10" presStyleCnt="15">
        <dgm:presLayoutVars>
          <dgm:bulletEnabled val="1"/>
        </dgm:presLayoutVars>
      </dgm:prSet>
      <dgm:spPr/>
    </dgm:pt>
    <dgm:pt modelId="{067123A4-49BE-448C-9453-8C1EE3035B7A}" type="pres">
      <dgm:prSet presAssocID="{FB6C3B55-9243-48A2-B7C8-81B4E3A1E801}" presName="childTextArrow" presStyleLbl="fgAccFollowNode1" presStyleIdx="11" presStyleCnt="15">
        <dgm:presLayoutVars>
          <dgm:bulletEnabled val="1"/>
        </dgm:presLayoutVars>
      </dgm:prSet>
      <dgm:spPr/>
    </dgm:pt>
    <dgm:pt modelId="{F5B1E5EB-9687-4CF4-B5D2-2E4BD67C8F70}" type="pres">
      <dgm:prSet presAssocID="{149BB79A-5120-43D7-8DA0-67F1553C828C}" presName="childTextArrow" presStyleLbl="fgAccFollowNode1" presStyleIdx="12" presStyleCnt="15">
        <dgm:presLayoutVars>
          <dgm:bulletEnabled val="1"/>
        </dgm:presLayoutVars>
      </dgm:prSet>
      <dgm:spPr/>
    </dgm:pt>
    <dgm:pt modelId="{907B5462-334A-4FD6-BC5A-5D800BA9448F}" type="pres">
      <dgm:prSet presAssocID="{F6306009-D656-4226-B764-18AA1EC2FE4B}" presName="sp" presStyleCnt="0"/>
      <dgm:spPr/>
    </dgm:pt>
    <dgm:pt modelId="{78807F26-957C-439E-8E2F-DD6A05B3433E}" type="pres">
      <dgm:prSet presAssocID="{9C13687A-1420-4093-9DC0-FDF4A327BFFA}" presName="arrowAndChildren" presStyleCnt="0"/>
      <dgm:spPr/>
    </dgm:pt>
    <dgm:pt modelId="{31EDE280-17A3-459A-A3B7-F5E26D31864F}" type="pres">
      <dgm:prSet presAssocID="{9C13687A-1420-4093-9DC0-FDF4A327BFFA}" presName="parentTextArrow" presStyleLbl="node1" presStyleIdx="2" presStyleCnt="4"/>
      <dgm:spPr/>
    </dgm:pt>
    <dgm:pt modelId="{B683612A-C830-43A0-B584-C7F4A1ED9E35}" type="pres">
      <dgm:prSet presAssocID="{9C13687A-1420-4093-9DC0-FDF4A327BFFA}" presName="arrow" presStyleLbl="node1" presStyleIdx="3" presStyleCnt="4"/>
      <dgm:spPr/>
    </dgm:pt>
    <dgm:pt modelId="{E84EB196-72C2-4F17-AC7A-D51E3843275C}" type="pres">
      <dgm:prSet presAssocID="{9C13687A-1420-4093-9DC0-FDF4A327BFFA}" presName="descendantArrow" presStyleCnt="0"/>
      <dgm:spPr/>
    </dgm:pt>
    <dgm:pt modelId="{4F8AA1DB-6FEE-4639-9B96-E8BB66F5F915}" type="pres">
      <dgm:prSet presAssocID="{84310B09-A6B0-43E8-9A2E-4186A8455261}" presName="childTextArrow" presStyleLbl="fgAccFollowNode1" presStyleIdx="13" presStyleCnt="15">
        <dgm:presLayoutVars>
          <dgm:bulletEnabled val="1"/>
        </dgm:presLayoutVars>
      </dgm:prSet>
      <dgm:spPr/>
    </dgm:pt>
    <dgm:pt modelId="{A9544B56-6D85-4941-B460-C5A0FDB0251C}" type="pres">
      <dgm:prSet presAssocID="{2D204E1A-3748-4AA1-8E93-0A0FCA478448}" presName="childTextArrow" presStyleLbl="fgAccFollowNode1" presStyleIdx="14" presStyleCnt="15">
        <dgm:presLayoutVars>
          <dgm:bulletEnabled val="1"/>
        </dgm:presLayoutVars>
      </dgm:prSet>
      <dgm:spPr/>
    </dgm:pt>
  </dgm:ptLst>
  <dgm:cxnLst>
    <dgm:cxn modelId="{42025107-DA7C-493E-8914-60A426DA44C0}" type="presOf" srcId="{FB6C3B55-9243-48A2-B7C8-81B4E3A1E801}" destId="{067123A4-49BE-448C-9453-8C1EE3035B7A}" srcOrd="0" destOrd="0" presId="urn:microsoft.com/office/officeart/2005/8/layout/process4"/>
    <dgm:cxn modelId="{6F6B1509-FCD5-4210-95A3-5404BB32772F}" type="presOf" srcId="{84310B09-A6B0-43E8-9A2E-4186A8455261}" destId="{4F8AA1DB-6FEE-4639-9B96-E8BB66F5F915}" srcOrd="0" destOrd="0" presId="urn:microsoft.com/office/officeart/2005/8/layout/process4"/>
    <dgm:cxn modelId="{1DA12B09-38EC-4CD9-9EF0-BD7AB7CD3FC8}" type="presOf" srcId="{94C88A9C-6F34-49E6-B45A-3FBA1B104508}" destId="{A6B81F3C-404F-4D11-A7F7-94CB96098173}" srcOrd="0" destOrd="0" presId="urn:microsoft.com/office/officeart/2005/8/layout/process4"/>
    <dgm:cxn modelId="{148C0A0E-B8CF-4CE6-B13A-FACCB3463A70}" type="presOf" srcId="{5B87EF1C-93BD-4ADC-8C8A-E61ABD9CC813}" destId="{05611D8B-1D3A-4C95-868B-32FCD77DFE58}" srcOrd="0" destOrd="0" presId="urn:microsoft.com/office/officeart/2005/8/layout/process4"/>
    <dgm:cxn modelId="{C02CEF1C-5809-4928-BF8D-9726CABF6396}" type="presOf" srcId="{904E6308-5103-4182-BF9B-BDB4E8F40CAF}" destId="{5509C8F7-8C9B-4AAF-B64B-3533AF5C6492}" srcOrd="0" destOrd="0" presId="urn:microsoft.com/office/officeart/2005/8/layout/process4"/>
    <dgm:cxn modelId="{5ECD4E1F-C4F8-46A7-8E41-E6A670FB6B71}" type="presOf" srcId="{9C13687A-1420-4093-9DC0-FDF4A327BFFA}" destId="{31EDE280-17A3-459A-A3B7-F5E26D31864F}" srcOrd="0" destOrd="0" presId="urn:microsoft.com/office/officeart/2005/8/layout/process4"/>
    <dgm:cxn modelId="{73F8ED21-10C7-419D-83D1-2808B07DF683}" type="presOf" srcId="{27362ADA-2550-46AC-98F2-9285575AADD4}" destId="{BABB679D-77AD-431C-AC58-9067208F1A24}" srcOrd="1" destOrd="0" presId="urn:microsoft.com/office/officeart/2005/8/layout/process4"/>
    <dgm:cxn modelId="{AEDDE02E-6BA6-4039-B2F0-792A00F871C1}" type="presOf" srcId="{6D87D323-AB3C-4D8F-91A5-D0695976B82D}" destId="{6FAA3195-0E2A-4B5C-A87B-835297C6C83C}" srcOrd="1" destOrd="0" presId="urn:microsoft.com/office/officeart/2005/8/layout/process4"/>
    <dgm:cxn modelId="{23588E31-770A-4B7F-8C03-C73264EB7B98}" srcId="{8D6B2EF6-0BFD-48D4-87A8-0BE64F87B3E8}" destId="{2C215695-E9CF-465B-BED0-70521677348E}" srcOrd="2" destOrd="0" parTransId="{9E438937-7C40-4C7F-BF27-C3E904CBA462}" sibTransId="{1DC498A8-7D70-4D73-9294-28E14269E7FE}"/>
    <dgm:cxn modelId="{CC2E5651-4EE5-4BB6-B11D-BDBE8A992963}" type="presOf" srcId="{8CF34A34-0719-42DD-85B5-5D5AE6524895}" destId="{C772B19B-DFF6-40AD-B686-2718A97A4F91}" srcOrd="0" destOrd="0" presId="urn:microsoft.com/office/officeart/2005/8/layout/process4"/>
    <dgm:cxn modelId="{95CE175C-FF24-4DA8-A129-AEEF0675DBFB}" srcId="{8D6B2EF6-0BFD-48D4-87A8-0BE64F87B3E8}" destId="{7C568ABE-95F7-4FF5-8736-531FD6E845C6}" srcOrd="1" destOrd="0" parTransId="{3D5B8C05-7DB5-4815-87C3-A5AFE690F305}" sibTransId="{BC5148A0-30E8-42DB-A27E-FEEC44E2149B}"/>
    <dgm:cxn modelId="{A2243C5D-A5BC-46B2-8AEE-374B6E795DA1}" type="presOf" srcId="{8D6B2EF6-0BFD-48D4-87A8-0BE64F87B3E8}" destId="{2BE59396-4760-430A-83C5-8A919EF79382}" srcOrd="0" destOrd="0" presId="urn:microsoft.com/office/officeart/2005/8/layout/process4"/>
    <dgm:cxn modelId="{6FC0C960-9E4F-4792-B995-783C0DCC92B8}" srcId="{8D6B2EF6-0BFD-48D4-87A8-0BE64F87B3E8}" destId="{3095E3B3-6A9C-4488-8F48-CED101EB7735}" srcOrd="4" destOrd="0" parTransId="{D8195CEC-F237-4B6D-A4FF-F4F1228C331E}" sibTransId="{749654A2-4218-4ED3-AA0D-7181BC9EA896}"/>
    <dgm:cxn modelId="{D3AFF668-6C9E-41F4-98A3-E5F73DB2B13C}" srcId="{9C13687A-1420-4093-9DC0-FDF4A327BFFA}" destId="{2D204E1A-3748-4AA1-8E93-0A0FCA478448}" srcOrd="1" destOrd="0" parTransId="{81961219-B31E-4C45-AB90-4967B616BBDF}" sibTransId="{DFDEDE39-1F16-4360-91F4-87B77253D128}"/>
    <dgm:cxn modelId="{FAB98A6A-44A3-40E8-8457-4C6B32807106}" srcId="{9712EFF9-D6AC-400B-9A0C-CD00FF2D575B}" destId="{9C13687A-1420-4093-9DC0-FDF4A327BFFA}" srcOrd="0" destOrd="0" parTransId="{A1210605-1227-40EC-AE9E-AF9921941D2B}" sibTransId="{F6306009-D656-4226-B764-18AA1EC2FE4B}"/>
    <dgm:cxn modelId="{BFF07F6F-BD79-4946-BE31-5AC282BD0A72}" srcId="{27362ADA-2550-46AC-98F2-9285575AADD4}" destId="{904E6308-5103-4182-BF9B-BDB4E8F40CAF}" srcOrd="0" destOrd="0" parTransId="{9D803477-E364-4F16-8542-AAD21E5C3B54}" sibTransId="{D025A871-D99A-48DE-9D89-88B6DCA5E598}"/>
    <dgm:cxn modelId="{C4CED273-D715-4FF0-B02C-A08E4DF63588}" type="presOf" srcId="{8D6B2EF6-0BFD-48D4-87A8-0BE64F87B3E8}" destId="{EB143B35-3E83-4E96-9967-2CD08E89F1C8}" srcOrd="1" destOrd="0" presId="urn:microsoft.com/office/officeart/2005/8/layout/process4"/>
    <dgm:cxn modelId="{CA9B7275-02F5-4F59-B9C7-EEC21EAADB8D}" srcId="{9712EFF9-D6AC-400B-9A0C-CD00FF2D575B}" destId="{6D87D323-AB3C-4D8F-91A5-D0695976B82D}" srcOrd="3" destOrd="0" parTransId="{C8C0F0A5-07F7-42D5-B666-C4C5BE625411}" sibTransId="{080258C4-2779-4B4E-A8C1-8CC914F05DA7}"/>
    <dgm:cxn modelId="{ADAAB876-B6C9-433A-87F6-6966CC4A9139}" srcId="{27362ADA-2550-46AC-98F2-9285575AADD4}" destId="{149BB79A-5120-43D7-8DA0-67F1553C828C}" srcOrd="2" destOrd="0" parTransId="{E569D7AB-A476-4574-A81D-DFE083AAD347}" sibTransId="{938A28B0-10FB-4A6E-B2DE-3ED0CD154487}"/>
    <dgm:cxn modelId="{4D51EB76-C62A-4E96-80D3-FFF1D978041B}" type="presOf" srcId="{7C568ABE-95F7-4FF5-8736-531FD6E845C6}" destId="{7DDC7827-8F33-4E9A-9125-95F28C31CD5C}" srcOrd="0" destOrd="0" presId="urn:microsoft.com/office/officeart/2005/8/layout/process4"/>
    <dgm:cxn modelId="{36666A7D-1DB2-4750-8035-5CEC05792857}" type="presOf" srcId="{2D204E1A-3748-4AA1-8E93-0A0FCA478448}" destId="{A9544B56-6D85-4941-B460-C5A0FDB0251C}" srcOrd="0" destOrd="0" presId="urn:microsoft.com/office/officeart/2005/8/layout/process4"/>
    <dgm:cxn modelId="{D3161B7E-D222-4D11-9C3C-C37F572818C0}" srcId="{9712EFF9-D6AC-400B-9A0C-CD00FF2D575B}" destId="{27362ADA-2550-46AC-98F2-9285575AADD4}" srcOrd="1" destOrd="0" parTransId="{CA14BB13-69FF-4ABA-B0B7-3C5277437379}" sibTransId="{F36E5A81-4A63-43FD-8866-861939AE1AE5}"/>
    <dgm:cxn modelId="{96CC1382-6DBB-449E-8648-0A90116588C7}" srcId="{6D87D323-AB3C-4D8F-91A5-D0695976B82D}" destId="{94C88A9C-6F34-49E6-B45A-3FBA1B104508}" srcOrd="4" destOrd="0" parTransId="{C6F8EF5A-DA4E-41F6-A2FC-FD0378CE9D67}" sibTransId="{23E1ECA5-1601-4739-8039-97024D0AE18E}"/>
    <dgm:cxn modelId="{2D5E238F-4472-42F0-AEDF-A56893118184}" srcId="{6D87D323-AB3C-4D8F-91A5-D0695976B82D}" destId="{DED4B738-EBD7-43DC-B755-6C7ACFEDA19B}" srcOrd="1" destOrd="0" parTransId="{DEF2C13E-F1C9-4FF5-B07B-5CCB00A64F3F}" sibTransId="{D01781AF-F86F-4203-B2A3-B4BC25090044}"/>
    <dgm:cxn modelId="{84954397-CA89-49B1-8B2E-1881A7BEE877}" type="presOf" srcId="{9C13687A-1420-4093-9DC0-FDF4A327BFFA}" destId="{B683612A-C830-43A0-B584-C7F4A1ED9E35}" srcOrd="1" destOrd="0" presId="urn:microsoft.com/office/officeart/2005/8/layout/process4"/>
    <dgm:cxn modelId="{7281A19B-A9BD-4903-8CCB-90E62076250F}" type="presOf" srcId="{2C215695-E9CF-465B-BED0-70521677348E}" destId="{E37F1FF3-77AF-415E-BE2C-CF26FC130141}" srcOrd="0" destOrd="0" presId="urn:microsoft.com/office/officeart/2005/8/layout/process4"/>
    <dgm:cxn modelId="{41059DA2-4BBF-45CE-AD7A-AF6B8B104F98}" srcId="{8D6B2EF6-0BFD-48D4-87A8-0BE64F87B3E8}" destId="{8CF34A34-0719-42DD-85B5-5D5AE6524895}" srcOrd="0" destOrd="0" parTransId="{7B35E7A0-72B1-4EE4-B35A-D5044A548B6E}" sibTransId="{DD9E9EDE-7038-4800-B0CD-CDD13AF309DF}"/>
    <dgm:cxn modelId="{90D6DEA4-AB4F-43F7-8B8E-7F48B8E38DE4}" type="presOf" srcId="{149BB79A-5120-43D7-8DA0-67F1553C828C}" destId="{F5B1E5EB-9687-4CF4-B5D2-2E4BD67C8F70}" srcOrd="0" destOrd="0" presId="urn:microsoft.com/office/officeart/2005/8/layout/process4"/>
    <dgm:cxn modelId="{64F804AB-3324-4B41-9568-483E63B9F296}" srcId="{9C13687A-1420-4093-9DC0-FDF4A327BFFA}" destId="{84310B09-A6B0-43E8-9A2E-4186A8455261}" srcOrd="0" destOrd="0" parTransId="{1A0D8B38-A6B4-43AC-B454-9AFB46420D83}" sibTransId="{100839BB-7384-405B-A83F-DAC268348677}"/>
    <dgm:cxn modelId="{6AC5D0AC-D077-4B79-8CA7-05647C2CCDBA}" type="presOf" srcId="{6D87D323-AB3C-4D8F-91A5-D0695976B82D}" destId="{47F49830-6AA5-4B0F-9722-817E8C2D7D66}" srcOrd="0" destOrd="0" presId="urn:microsoft.com/office/officeart/2005/8/layout/process4"/>
    <dgm:cxn modelId="{5358A0B3-2432-4B4E-BEC7-85662989A527}" type="presOf" srcId="{58D3B411-AF12-4E64-9CF5-3E844A270B65}" destId="{B6E58A31-14B0-4136-B1F3-32E825D55E80}" srcOrd="0" destOrd="0" presId="urn:microsoft.com/office/officeart/2005/8/layout/process4"/>
    <dgm:cxn modelId="{CFEC6DB6-3627-41F1-9A9F-2144537844AB}" srcId="{8D6B2EF6-0BFD-48D4-87A8-0BE64F87B3E8}" destId="{F6B84569-EDBD-478C-A37E-4B34F101DC0C}" srcOrd="3" destOrd="0" parTransId="{DADE6CA6-B192-45D1-BAA8-4E0BA93859B0}" sibTransId="{DC0D229F-9344-4EFA-B760-E11196F230DF}"/>
    <dgm:cxn modelId="{AEC672B7-D984-4FFE-BFB8-3B1ABE119F0F}" srcId="{6D87D323-AB3C-4D8F-91A5-D0695976B82D}" destId="{2D7E5F38-2F86-4D84-A830-33AA5A0A24F2}" srcOrd="3" destOrd="0" parTransId="{5BFE1002-34E0-4839-BF5D-AE4AEF1E5473}" sibTransId="{3BC30101-B926-4518-A4DF-AD76C85A45D6}"/>
    <dgm:cxn modelId="{32952EB8-53E4-4A5E-BE0C-146B8301EDA0}" srcId="{27362ADA-2550-46AC-98F2-9285575AADD4}" destId="{FB6C3B55-9243-48A2-B7C8-81B4E3A1E801}" srcOrd="1" destOrd="0" parTransId="{9F743E3C-C321-472B-99F2-13FC22154A6E}" sibTransId="{A70F569C-F833-452B-8826-325EF789EAE7}"/>
    <dgm:cxn modelId="{784DBEB8-8E4F-4DC0-B57C-9887AC7F9AA4}" type="presOf" srcId="{DED4B738-EBD7-43DC-B755-6C7ACFEDA19B}" destId="{F27CC743-84DC-4A07-80A8-A9C18E131C0A}" srcOrd="0" destOrd="0" presId="urn:microsoft.com/office/officeart/2005/8/layout/process4"/>
    <dgm:cxn modelId="{521387BC-5EF7-4949-9548-D1975CC5368B}" type="presOf" srcId="{2D7E5F38-2F86-4D84-A830-33AA5A0A24F2}" destId="{F8C67B84-7959-4FC7-9195-07C45B6F6443}" srcOrd="0" destOrd="0" presId="urn:microsoft.com/office/officeart/2005/8/layout/process4"/>
    <dgm:cxn modelId="{CCE295BD-67FA-4E51-96BB-D841F2C71F53}" type="presOf" srcId="{F6B84569-EDBD-478C-A37E-4B34F101DC0C}" destId="{3A865CF3-C493-4EE9-94A5-CB1D41607FAC}" srcOrd="0" destOrd="0" presId="urn:microsoft.com/office/officeart/2005/8/layout/process4"/>
    <dgm:cxn modelId="{BCA163C6-7C9B-46E4-8979-7A9A4D9CC02F}" srcId="{6D87D323-AB3C-4D8F-91A5-D0695976B82D}" destId="{58D3B411-AF12-4E64-9CF5-3E844A270B65}" srcOrd="2" destOrd="0" parTransId="{E5E91788-C87A-4D23-8FD9-B02D5D71032D}" sibTransId="{1C88E1CC-B279-4DB1-97EA-09BED2093723}"/>
    <dgm:cxn modelId="{B87F73D9-818E-457D-B7D0-044694CB000A}" srcId="{6D87D323-AB3C-4D8F-91A5-D0695976B82D}" destId="{5B87EF1C-93BD-4ADC-8C8A-E61ABD9CC813}" srcOrd="0" destOrd="0" parTransId="{1794FEF1-D6B8-4A58-8B51-D2AA520A1A01}" sibTransId="{C946C1AE-8D55-486F-BC56-5C20B092002F}"/>
    <dgm:cxn modelId="{038E45E0-FDBA-49F1-A974-B4CFBFDA674D}" type="presOf" srcId="{9712EFF9-D6AC-400B-9A0C-CD00FF2D575B}" destId="{D1B11ADD-F4A9-4CF5-9519-648C5C65F11B}" srcOrd="0" destOrd="0" presId="urn:microsoft.com/office/officeart/2005/8/layout/process4"/>
    <dgm:cxn modelId="{4E441BE1-8E7B-4B34-A4E5-1015A647F011}" srcId="{9712EFF9-D6AC-400B-9A0C-CD00FF2D575B}" destId="{8D6B2EF6-0BFD-48D4-87A8-0BE64F87B3E8}" srcOrd="2" destOrd="0" parTransId="{2DE149AC-6F4E-4D65-A659-E914E2294F93}" sibTransId="{F6A4635E-C482-40B9-8659-BAAD98B92955}"/>
    <dgm:cxn modelId="{F65EB7E7-D9B0-4F91-A4E5-9DDDF3B218AE}" type="presOf" srcId="{3095E3B3-6A9C-4488-8F48-CED101EB7735}" destId="{721FA694-F7E4-45A7-8251-CAAC5B9B7620}" srcOrd="0" destOrd="0" presId="urn:microsoft.com/office/officeart/2005/8/layout/process4"/>
    <dgm:cxn modelId="{11ED18FA-96BD-4441-8B0E-3EBD5EEA0D94}" type="presOf" srcId="{27362ADA-2550-46AC-98F2-9285575AADD4}" destId="{C8443E24-7B4A-40CD-A56D-7EEA22D2E5BC}" srcOrd="0" destOrd="0" presId="urn:microsoft.com/office/officeart/2005/8/layout/process4"/>
    <dgm:cxn modelId="{E91BA505-4CB4-4647-93E9-8D8FCC12114A}" type="presParOf" srcId="{D1B11ADD-F4A9-4CF5-9519-648C5C65F11B}" destId="{18A52F5A-927E-48EE-9215-C43891A5F18B}" srcOrd="0" destOrd="0" presId="urn:microsoft.com/office/officeart/2005/8/layout/process4"/>
    <dgm:cxn modelId="{9CB72ED9-D845-4893-8791-924F5C2793A0}" type="presParOf" srcId="{18A52F5A-927E-48EE-9215-C43891A5F18B}" destId="{47F49830-6AA5-4B0F-9722-817E8C2D7D66}" srcOrd="0" destOrd="0" presId="urn:microsoft.com/office/officeart/2005/8/layout/process4"/>
    <dgm:cxn modelId="{18B80613-DCC0-48CE-8997-7227D19BAF31}" type="presParOf" srcId="{18A52F5A-927E-48EE-9215-C43891A5F18B}" destId="{6FAA3195-0E2A-4B5C-A87B-835297C6C83C}" srcOrd="1" destOrd="0" presId="urn:microsoft.com/office/officeart/2005/8/layout/process4"/>
    <dgm:cxn modelId="{24035B82-FE97-4BF4-B061-32DCD0441DFE}" type="presParOf" srcId="{18A52F5A-927E-48EE-9215-C43891A5F18B}" destId="{821A7318-12FA-4049-AF8D-F50A9A2862B3}" srcOrd="2" destOrd="0" presId="urn:microsoft.com/office/officeart/2005/8/layout/process4"/>
    <dgm:cxn modelId="{42B435E3-1651-4353-A1D5-5B81CA8C8467}" type="presParOf" srcId="{821A7318-12FA-4049-AF8D-F50A9A2862B3}" destId="{05611D8B-1D3A-4C95-868B-32FCD77DFE58}" srcOrd="0" destOrd="0" presId="urn:microsoft.com/office/officeart/2005/8/layout/process4"/>
    <dgm:cxn modelId="{A9C51F19-0A78-4A6F-B153-C630F2280E05}" type="presParOf" srcId="{821A7318-12FA-4049-AF8D-F50A9A2862B3}" destId="{F27CC743-84DC-4A07-80A8-A9C18E131C0A}" srcOrd="1" destOrd="0" presId="urn:microsoft.com/office/officeart/2005/8/layout/process4"/>
    <dgm:cxn modelId="{644ED05E-DE53-4B56-8CBD-0068AEEABD97}" type="presParOf" srcId="{821A7318-12FA-4049-AF8D-F50A9A2862B3}" destId="{B6E58A31-14B0-4136-B1F3-32E825D55E80}" srcOrd="2" destOrd="0" presId="urn:microsoft.com/office/officeart/2005/8/layout/process4"/>
    <dgm:cxn modelId="{A086A6B7-21A7-402B-A0A0-F6B2039886B4}" type="presParOf" srcId="{821A7318-12FA-4049-AF8D-F50A9A2862B3}" destId="{F8C67B84-7959-4FC7-9195-07C45B6F6443}" srcOrd="3" destOrd="0" presId="urn:microsoft.com/office/officeart/2005/8/layout/process4"/>
    <dgm:cxn modelId="{42AD609A-D0E9-444D-B8B5-66D35C408BB4}" type="presParOf" srcId="{821A7318-12FA-4049-AF8D-F50A9A2862B3}" destId="{A6B81F3C-404F-4D11-A7F7-94CB96098173}" srcOrd="4" destOrd="0" presId="urn:microsoft.com/office/officeart/2005/8/layout/process4"/>
    <dgm:cxn modelId="{61EE1D5D-CBD6-4628-9469-9505A7B6B652}" type="presParOf" srcId="{D1B11ADD-F4A9-4CF5-9519-648C5C65F11B}" destId="{1AA5A759-D318-4787-AF97-CC2F5E8F38E7}" srcOrd="1" destOrd="0" presId="urn:microsoft.com/office/officeart/2005/8/layout/process4"/>
    <dgm:cxn modelId="{29E6FD78-DA0A-4F3F-96E1-BD1295595296}" type="presParOf" srcId="{D1B11ADD-F4A9-4CF5-9519-648C5C65F11B}" destId="{81E87D53-9C3C-4CAA-8EDB-8C62A074558D}" srcOrd="2" destOrd="0" presId="urn:microsoft.com/office/officeart/2005/8/layout/process4"/>
    <dgm:cxn modelId="{2C7D1D43-9379-4783-840C-B1EB20BAB8B1}" type="presParOf" srcId="{81E87D53-9C3C-4CAA-8EDB-8C62A074558D}" destId="{2BE59396-4760-430A-83C5-8A919EF79382}" srcOrd="0" destOrd="0" presId="urn:microsoft.com/office/officeart/2005/8/layout/process4"/>
    <dgm:cxn modelId="{90ED8A89-6EC9-4DC1-90FF-050B3A83BE14}" type="presParOf" srcId="{81E87D53-9C3C-4CAA-8EDB-8C62A074558D}" destId="{EB143B35-3E83-4E96-9967-2CD08E89F1C8}" srcOrd="1" destOrd="0" presId="urn:microsoft.com/office/officeart/2005/8/layout/process4"/>
    <dgm:cxn modelId="{53B937B0-B28E-463A-B6BB-5E1784176F72}" type="presParOf" srcId="{81E87D53-9C3C-4CAA-8EDB-8C62A074558D}" destId="{819B772C-2D8F-48E0-B677-403133B457BE}" srcOrd="2" destOrd="0" presId="urn:microsoft.com/office/officeart/2005/8/layout/process4"/>
    <dgm:cxn modelId="{725DD6B9-5524-4557-997A-F1BD6B9DC420}" type="presParOf" srcId="{819B772C-2D8F-48E0-B677-403133B457BE}" destId="{C772B19B-DFF6-40AD-B686-2718A97A4F91}" srcOrd="0" destOrd="0" presId="urn:microsoft.com/office/officeart/2005/8/layout/process4"/>
    <dgm:cxn modelId="{20766905-3E12-40EF-A7C0-93024075FEF6}" type="presParOf" srcId="{819B772C-2D8F-48E0-B677-403133B457BE}" destId="{7DDC7827-8F33-4E9A-9125-95F28C31CD5C}" srcOrd="1" destOrd="0" presId="urn:microsoft.com/office/officeart/2005/8/layout/process4"/>
    <dgm:cxn modelId="{3106219C-2DFE-4F14-94D2-B11393479EC0}" type="presParOf" srcId="{819B772C-2D8F-48E0-B677-403133B457BE}" destId="{E37F1FF3-77AF-415E-BE2C-CF26FC130141}" srcOrd="2" destOrd="0" presId="urn:microsoft.com/office/officeart/2005/8/layout/process4"/>
    <dgm:cxn modelId="{DE806B90-623A-49CB-B3DD-6E464F0ED28A}" type="presParOf" srcId="{819B772C-2D8F-48E0-B677-403133B457BE}" destId="{3A865CF3-C493-4EE9-94A5-CB1D41607FAC}" srcOrd="3" destOrd="0" presId="urn:microsoft.com/office/officeart/2005/8/layout/process4"/>
    <dgm:cxn modelId="{F613F07C-3F0E-4CB0-A754-99F913F57660}" type="presParOf" srcId="{819B772C-2D8F-48E0-B677-403133B457BE}" destId="{721FA694-F7E4-45A7-8251-CAAC5B9B7620}" srcOrd="4" destOrd="0" presId="urn:microsoft.com/office/officeart/2005/8/layout/process4"/>
    <dgm:cxn modelId="{10253DE3-C851-4051-8936-B07C86231C5F}" type="presParOf" srcId="{D1B11ADD-F4A9-4CF5-9519-648C5C65F11B}" destId="{2F2946BF-9C09-45FC-8977-978D4784B497}" srcOrd="3" destOrd="0" presId="urn:microsoft.com/office/officeart/2005/8/layout/process4"/>
    <dgm:cxn modelId="{17B6E317-EEC8-496E-BFED-0B6032B8C4B2}" type="presParOf" srcId="{D1B11ADD-F4A9-4CF5-9519-648C5C65F11B}" destId="{1713D612-C338-4A15-9B5E-A9356AB908F2}" srcOrd="4" destOrd="0" presId="urn:microsoft.com/office/officeart/2005/8/layout/process4"/>
    <dgm:cxn modelId="{DC0AC67C-594C-4A5F-AE5A-06AF4C3B5CF9}" type="presParOf" srcId="{1713D612-C338-4A15-9B5E-A9356AB908F2}" destId="{C8443E24-7B4A-40CD-A56D-7EEA22D2E5BC}" srcOrd="0" destOrd="0" presId="urn:microsoft.com/office/officeart/2005/8/layout/process4"/>
    <dgm:cxn modelId="{FC04678E-7C7A-44E1-8E5A-D6AAF14A1569}" type="presParOf" srcId="{1713D612-C338-4A15-9B5E-A9356AB908F2}" destId="{BABB679D-77AD-431C-AC58-9067208F1A24}" srcOrd="1" destOrd="0" presId="urn:microsoft.com/office/officeart/2005/8/layout/process4"/>
    <dgm:cxn modelId="{71A6F86E-7476-4496-A920-2B174BD1695E}" type="presParOf" srcId="{1713D612-C338-4A15-9B5E-A9356AB908F2}" destId="{D5F07219-1110-4198-BA26-DCFB7FB8749B}" srcOrd="2" destOrd="0" presId="urn:microsoft.com/office/officeart/2005/8/layout/process4"/>
    <dgm:cxn modelId="{8CA7E185-A079-429C-8C51-194A15BB1701}" type="presParOf" srcId="{D5F07219-1110-4198-BA26-DCFB7FB8749B}" destId="{5509C8F7-8C9B-4AAF-B64B-3533AF5C6492}" srcOrd="0" destOrd="0" presId="urn:microsoft.com/office/officeart/2005/8/layout/process4"/>
    <dgm:cxn modelId="{E8C13931-17CC-4137-8D10-DF850EDE8013}" type="presParOf" srcId="{D5F07219-1110-4198-BA26-DCFB7FB8749B}" destId="{067123A4-49BE-448C-9453-8C1EE3035B7A}" srcOrd="1" destOrd="0" presId="urn:microsoft.com/office/officeart/2005/8/layout/process4"/>
    <dgm:cxn modelId="{8A7E8E4D-3D5F-48CF-8070-A67142BE62B7}" type="presParOf" srcId="{D5F07219-1110-4198-BA26-DCFB7FB8749B}" destId="{F5B1E5EB-9687-4CF4-B5D2-2E4BD67C8F70}" srcOrd="2" destOrd="0" presId="urn:microsoft.com/office/officeart/2005/8/layout/process4"/>
    <dgm:cxn modelId="{B857FADA-1D45-4787-B571-AAED99FA3A62}" type="presParOf" srcId="{D1B11ADD-F4A9-4CF5-9519-648C5C65F11B}" destId="{907B5462-334A-4FD6-BC5A-5D800BA9448F}" srcOrd="5" destOrd="0" presId="urn:microsoft.com/office/officeart/2005/8/layout/process4"/>
    <dgm:cxn modelId="{A77DE189-44BF-4607-9F25-B23572B3EC1C}" type="presParOf" srcId="{D1B11ADD-F4A9-4CF5-9519-648C5C65F11B}" destId="{78807F26-957C-439E-8E2F-DD6A05B3433E}" srcOrd="6" destOrd="0" presId="urn:microsoft.com/office/officeart/2005/8/layout/process4"/>
    <dgm:cxn modelId="{425DD610-9F3A-4D88-885D-09132E8E0499}" type="presParOf" srcId="{78807F26-957C-439E-8E2F-DD6A05B3433E}" destId="{31EDE280-17A3-459A-A3B7-F5E26D31864F}" srcOrd="0" destOrd="0" presId="urn:microsoft.com/office/officeart/2005/8/layout/process4"/>
    <dgm:cxn modelId="{3BB29CB1-595F-4DFC-9AF5-246C777F4D0F}" type="presParOf" srcId="{78807F26-957C-439E-8E2F-DD6A05B3433E}" destId="{B683612A-C830-43A0-B584-C7F4A1ED9E35}" srcOrd="1" destOrd="0" presId="urn:microsoft.com/office/officeart/2005/8/layout/process4"/>
    <dgm:cxn modelId="{87113F1C-0A39-4351-A9DB-7FC83696622F}" type="presParOf" srcId="{78807F26-957C-439E-8E2F-DD6A05B3433E}" destId="{E84EB196-72C2-4F17-AC7A-D51E3843275C}" srcOrd="2" destOrd="0" presId="urn:microsoft.com/office/officeart/2005/8/layout/process4"/>
    <dgm:cxn modelId="{DD517F49-6140-422B-B69E-93842BC9E572}" type="presParOf" srcId="{E84EB196-72C2-4F17-AC7A-D51E3843275C}" destId="{4F8AA1DB-6FEE-4639-9B96-E8BB66F5F915}" srcOrd="0" destOrd="0" presId="urn:microsoft.com/office/officeart/2005/8/layout/process4"/>
    <dgm:cxn modelId="{0389FFD8-24B8-4593-8C03-44BC9F87CD40}" type="presParOf" srcId="{E84EB196-72C2-4F17-AC7A-D51E3843275C}" destId="{A9544B56-6D85-4941-B460-C5A0FDB0251C}"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42CCAF6-6EF3-4377-90C1-E2F6AC4416BA}"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IE"/>
        </a:p>
      </dgm:t>
    </dgm:pt>
    <dgm:pt modelId="{96529C98-4CED-4412-8A2A-5CB812B53CD2}">
      <dgm:prSet custT="1"/>
      <dgm:spPr/>
      <dgm:t>
        <a:bodyPr/>
        <a:lstStyle/>
        <a:p>
          <a:r>
            <a:rPr lang="en-IE" sz="3600" b="1" dirty="0"/>
            <a:t>Unfreezing</a:t>
          </a:r>
          <a:endParaRPr lang="en-IE" sz="3600" dirty="0"/>
        </a:p>
      </dgm:t>
    </dgm:pt>
    <dgm:pt modelId="{E4630900-0663-42A8-98C2-4664AAC88630}" type="parTrans" cxnId="{6F5A7D60-1277-4A32-9800-57031A2D7156}">
      <dgm:prSet/>
      <dgm:spPr/>
      <dgm:t>
        <a:bodyPr/>
        <a:lstStyle/>
        <a:p>
          <a:endParaRPr lang="en-IE"/>
        </a:p>
      </dgm:t>
    </dgm:pt>
    <dgm:pt modelId="{F6E20CD6-30BF-468D-9D82-38BAF100A0EC}" type="sibTrans" cxnId="{6F5A7D60-1277-4A32-9800-57031A2D7156}">
      <dgm:prSet/>
      <dgm:spPr/>
      <dgm:t>
        <a:bodyPr/>
        <a:lstStyle/>
        <a:p>
          <a:endParaRPr lang="en-IE"/>
        </a:p>
      </dgm:t>
    </dgm:pt>
    <dgm:pt modelId="{A8DFE766-B8AC-47C5-ABF8-DAC571727E6F}">
      <dgm:prSet/>
      <dgm:spPr/>
      <dgm:t>
        <a:bodyPr/>
        <a:lstStyle/>
        <a:p>
          <a:pPr algn="ctr">
            <a:buFontTx/>
            <a:buNone/>
          </a:pPr>
          <a:r>
            <a:rPr lang="en-IE" dirty="0"/>
            <a:t>Challenging the comfortable situation, creating dissatisfaction with current arrangements</a:t>
          </a:r>
        </a:p>
      </dgm:t>
    </dgm:pt>
    <dgm:pt modelId="{2F76E1D3-FBB4-483B-B5E2-6B549A2EF87A}" type="parTrans" cxnId="{A27A77A5-11F3-4AB7-B6C5-D7CBBFC4B8F5}">
      <dgm:prSet/>
      <dgm:spPr/>
      <dgm:t>
        <a:bodyPr/>
        <a:lstStyle/>
        <a:p>
          <a:endParaRPr lang="en-IE"/>
        </a:p>
      </dgm:t>
    </dgm:pt>
    <dgm:pt modelId="{23FFFFB4-CB01-4447-B374-1B4CB7B00E44}" type="sibTrans" cxnId="{A27A77A5-11F3-4AB7-B6C5-D7CBBFC4B8F5}">
      <dgm:prSet/>
      <dgm:spPr/>
      <dgm:t>
        <a:bodyPr/>
        <a:lstStyle/>
        <a:p>
          <a:endParaRPr lang="en-IE"/>
        </a:p>
      </dgm:t>
    </dgm:pt>
    <dgm:pt modelId="{4AE0D716-842F-475F-802B-BB9207AE3FA8}">
      <dgm:prSet custT="1"/>
      <dgm:spPr/>
      <dgm:t>
        <a:bodyPr/>
        <a:lstStyle/>
        <a:p>
          <a:r>
            <a:rPr lang="en-IE" sz="3600" b="1" dirty="0"/>
            <a:t>Moving</a:t>
          </a:r>
          <a:endParaRPr lang="en-IE" sz="3600" dirty="0"/>
        </a:p>
      </dgm:t>
    </dgm:pt>
    <dgm:pt modelId="{19AE58D4-2828-4953-BAF9-7F0918FBF156}" type="parTrans" cxnId="{5918BFEA-1BFE-4B26-AF67-2A014B224506}">
      <dgm:prSet/>
      <dgm:spPr/>
      <dgm:t>
        <a:bodyPr/>
        <a:lstStyle/>
        <a:p>
          <a:endParaRPr lang="en-IE"/>
        </a:p>
      </dgm:t>
    </dgm:pt>
    <dgm:pt modelId="{7AD7ECC2-EAC2-49BF-963F-BD78C7BDC002}" type="sibTrans" cxnId="{5918BFEA-1BFE-4B26-AF67-2A014B224506}">
      <dgm:prSet/>
      <dgm:spPr/>
      <dgm:t>
        <a:bodyPr/>
        <a:lstStyle/>
        <a:p>
          <a:endParaRPr lang="en-IE"/>
        </a:p>
      </dgm:t>
    </dgm:pt>
    <dgm:pt modelId="{C9E552F7-CDCF-4E47-BCF8-4AFB08399264}">
      <dgm:prSet/>
      <dgm:spPr/>
      <dgm:t>
        <a:bodyPr/>
        <a:lstStyle/>
        <a:p>
          <a:pPr algn="ctr">
            <a:buFontTx/>
            <a:buNone/>
          </a:pPr>
          <a:r>
            <a:rPr lang="en-IE" dirty="0"/>
            <a:t>Making the change, letting go of old ways, confusion and discomfort, taking on new work</a:t>
          </a:r>
        </a:p>
      </dgm:t>
    </dgm:pt>
    <dgm:pt modelId="{646D6EDD-7F10-4F67-83B6-382A324BF08B}" type="parTrans" cxnId="{EAD9E3D7-93DC-4F9B-B364-487A5FD9FE76}">
      <dgm:prSet/>
      <dgm:spPr/>
      <dgm:t>
        <a:bodyPr/>
        <a:lstStyle/>
        <a:p>
          <a:endParaRPr lang="en-IE"/>
        </a:p>
      </dgm:t>
    </dgm:pt>
    <dgm:pt modelId="{199B311A-57DA-46F6-9D4B-7BB9E166F73D}" type="sibTrans" cxnId="{EAD9E3D7-93DC-4F9B-B364-487A5FD9FE76}">
      <dgm:prSet/>
      <dgm:spPr/>
      <dgm:t>
        <a:bodyPr/>
        <a:lstStyle/>
        <a:p>
          <a:endParaRPr lang="en-IE"/>
        </a:p>
      </dgm:t>
    </dgm:pt>
    <dgm:pt modelId="{6185B319-E052-483A-8E72-DE596BB06CE1}">
      <dgm:prSet custT="1"/>
      <dgm:spPr/>
      <dgm:t>
        <a:bodyPr/>
        <a:lstStyle/>
        <a:p>
          <a:r>
            <a:rPr lang="en-IE" sz="3600" b="1" dirty="0"/>
            <a:t>Re-Freezing</a:t>
          </a:r>
          <a:endParaRPr lang="en-IE" sz="3600" dirty="0"/>
        </a:p>
      </dgm:t>
    </dgm:pt>
    <dgm:pt modelId="{B0CD4241-661E-48A5-A359-5401FCE36810}" type="parTrans" cxnId="{7A2BA1F5-1C24-44F7-AAE1-59CEF3CB83E4}">
      <dgm:prSet/>
      <dgm:spPr/>
      <dgm:t>
        <a:bodyPr/>
        <a:lstStyle/>
        <a:p>
          <a:endParaRPr lang="en-IE"/>
        </a:p>
      </dgm:t>
    </dgm:pt>
    <dgm:pt modelId="{06885667-4354-4945-9EBE-D42D66FF44FB}" type="sibTrans" cxnId="{7A2BA1F5-1C24-44F7-AAE1-59CEF3CB83E4}">
      <dgm:prSet/>
      <dgm:spPr/>
      <dgm:t>
        <a:bodyPr/>
        <a:lstStyle/>
        <a:p>
          <a:endParaRPr lang="en-IE"/>
        </a:p>
      </dgm:t>
    </dgm:pt>
    <dgm:pt modelId="{B10AB0C9-5B40-47D1-AA92-7EF9C7392F91}">
      <dgm:prSet/>
      <dgm:spPr/>
      <dgm:t>
        <a:bodyPr/>
        <a:lstStyle/>
        <a:p>
          <a:pPr algn="ctr">
            <a:buFontTx/>
            <a:buNone/>
          </a:pPr>
          <a:r>
            <a:rPr lang="en-IE" dirty="0"/>
            <a:t>Reinforcing and stabilising the new ways of working, evaluation results, making constructive adjustments</a:t>
          </a:r>
        </a:p>
      </dgm:t>
    </dgm:pt>
    <dgm:pt modelId="{53D1B604-3EAA-458D-BE48-0F67C36D012E}" type="parTrans" cxnId="{80177575-2E85-46F3-BB5D-7A3ACFC30683}">
      <dgm:prSet/>
      <dgm:spPr/>
      <dgm:t>
        <a:bodyPr/>
        <a:lstStyle/>
        <a:p>
          <a:endParaRPr lang="en-IE"/>
        </a:p>
      </dgm:t>
    </dgm:pt>
    <dgm:pt modelId="{57D0B6EA-4098-403D-AC2C-963FD6836CC4}" type="sibTrans" cxnId="{80177575-2E85-46F3-BB5D-7A3ACFC30683}">
      <dgm:prSet/>
      <dgm:spPr/>
      <dgm:t>
        <a:bodyPr/>
        <a:lstStyle/>
        <a:p>
          <a:endParaRPr lang="en-IE"/>
        </a:p>
      </dgm:t>
    </dgm:pt>
    <dgm:pt modelId="{9512D78A-BD72-4BCE-9757-265F777F20FD}" type="pres">
      <dgm:prSet presAssocID="{342CCAF6-6EF3-4377-90C1-E2F6AC4416BA}" presName="Name0" presStyleCnt="0">
        <dgm:presLayoutVars>
          <dgm:dir/>
          <dgm:animLvl val="lvl"/>
          <dgm:resizeHandles val="exact"/>
        </dgm:presLayoutVars>
      </dgm:prSet>
      <dgm:spPr/>
    </dgm:pt>
    <dgm:pt modelId="{ABC375F2-B8A8-45F4-85E0-6F02F0B979B2}" type="pres">
      <dgm:prSet presAssocID="{96529C98-4CED-4412-8A2A-5CB812B53CD2}" presName="composite" presStyleCnt="0"/>
      <dgm:spPr/>
    </dgm:pt>
    <dgm:pt modelId="{834343CA-DD85-4795-96B0-A9CFD5DC74CC}" type="pres">
      <dgm:prSet presAssocID="{96529C98-4CED-4412-8A2A-5CB812B53CD2}" presName="parTx" presStyleLbl="alignNode1" presStyleIdx="0" presStyleCnt="3">
        <dgm:presLayoutVars>
          <dgm:chMax val="0"/>
          <dgm:chPref val="0"/>
          <dgm:bulletEnabled val="1"/>
        </dgm:presLayoutVars>
      </dgm:prSet>
      <dgm:spPr/>
    </dgm:pt>
    <dgm:pt modelId="{97A525A5-9F75-4CBA-8748-28D386C6DF98}" type="pres">
      <dgm:prSet presAssocID="{96529C98-4CED-4412-8A2A-5CB812B53CD2}" presName="desTx" presStyleLbl="alignAccFollowNode1" presStyleIdx="0" presStyleCnt="3">
        <dgm:presLayoutVars>
          <dgm:bulletEnabled val="1"/>
        </dgm:presLayoutVars>
      </dgm:prSet>
      <dgm:spPr/>
    </dgm:pt>
    <dgm:pt modelId="{6A71464F-368C-48BD-87AF-FDFF64E9D15D}" type="pres">
      <dgm:prSet presAssocID="{F6E20CD6-30BF-468D-9D82-38BAF100A0EC}" presName="space" presStyleCnt="0"/>
      <dgm:spPr/>
    </dgm:pt>
    <dgm:pt modelId="{13DA3DAB-6185-47E9-8983-1B0F3D3B4774}" type="pres">
      <dgm:prSet presAssocID="{4AE0D716-842F-475F-802B-BB9207AE3FA8}" presName="composite" presStyleCnt="0"/>
      <dgm:spPr/>
    </dgm:pt>
    <dgm:pt modelId="{3C60DE49-7E4C-48BE-9DA3-D9AA69DD31CB}" type="pres">
      <dgm:prSet presAssocID="{4AE0D716-842F-475F-802B-BB9207AE3FA8}" presName="parTx" presStyleLbl="alignNode1" presStyleIdx="1" presStyleCnt="3" custLinFactNeighborX="-661" custLinFactNeighborY="1270">
        <dgm:presLayoutVars>
          <dgm:chMax val="0"/>
          <dgm:chPref val="0"/>
          <dgm:bulletEnabled val="1"/>
        </dgm:presLayoutVars>
      </dgm:prSet>
      <dgm:spPr/>
    </dgm:pt>
    <dgm:pt modelId="{98193D24-3D0D-43DE-8EAF-EFBF5D7A1C28}" type="pres">
      <dgm:prSet presAssocID="{4AE0D716-842F-475F-802B-BB9207AE3FA8}" presName="desTx" presStyleLbl="alignAccFollowNode1" presStyleIdx="1" presStyleCnt="3">
        <dgm:presLayoutVars>
          <dgm:bulletEnabled val="1"/>
        </dgm:presLayoutVars>
      </dgm:prSet>
      <dgm:spPr/>
    </dgm:pt>
    <dgm:pt modelId="{35A7AFB6-19EC-4F47-B654-DE84BA9CD574}" type="pres">
      <dgm:prSet presAssocID="{7AD7ECC2-EAC2-49BF-963F-BD78C7BDC002}" presName="space" presStyleCnt="0"/>
      <dgm:spPr/>
    </dgm:pt>
    <dgm:pt modelId="{FD03DEF4-B8E8-4A18-8119-4E3C9B5FB803}" type="pres">
      <dgm:prSet presAssocID="{6185B319-E052-483A-8E72-DE596BB06CE1}" presName="composite" presStyleCnt="0"/>
      <dgm:spPr/>
    </dgm:pt>
    <dgm:pt modelId="{1CEE2EF7-B252-4F1A-A180-51CE6C6B14D5}" type="pres">
      <dgm:prSet presAssocID="{6185B319-E052-483A-8E72-DE596BB06CE1}" presName="parTx" presStyleLbl="alignNode1" presStyleIdx="2" presStyleCnt="3">
        <dgm:presLayoutVars>
          <dgm:chMax val="0"/>
          <dgm:chPref val="0"/>
          <dgm:bulletEnabled val="1"/>
        </dgm:presLayoutVars>
      </dgm:prSet>
      <dgm:spPr/>
    </dgm:pt>
    <dgm:pt modelId="{74DF5641-740A-41DF-AFB7-BBA73015CC0E}" type="pres">
      <dgm:prSet presAssocID="{6185B319-E052-483A-8E72-DE596BB06CE1}" presName="desTx" presStyleLbl="alignAccFollowNode1" presStyleIdx="2" presStyleCnt="3">
        <dgm:presLayoutVars>
          <dgm:bulletEnabled val="1"/>
        </dgm:presLayoutVars>
      </dgm:prSet>
      <dgm:spPr/>
    </dgm:pt>
  </dgm:ptLst>
  <dgm:cxnLst>
    <dgm:cxn modelId="{1E9DEB1F-C94B-4BED-8800-51A62C0E4276}" type="presOf" srcId="{B10AB0C9-5B40-47D1-AA92-7EF9C7392F91}" destId="{74DF5641-740A-41DF-AFB7-BBA73015CC0E}" srcOrd="0" destOrd="0" presId="urn:microsoft.com/office/officeart/2005/8/layout/hList1"/>
    <dgm:cxn modelId="{7BDB0F24-854D-4C92-9AC8-6A460367EA7A}" type="presOf" srcId="{96529C98-4CED-4412-8A2A-5CB812B53CD2}" destId="{834343CA-DD85-4795-96B0-A9CFD5DC74CC}" srcOrd="0" destOrd="0" presId="urn:microsoft.com/office/officeart/2005/8/layout/hList1"/>
    <dgm:cxn modelId="{8EA7782E-B08F-4F47-A5BD-0C21C3724B10}" type="presOf" srcId="{342CCAF6-6EF3-4377-90C1-E2F6AC4416BA}" destId="{9512D78A-BD72-4BCE-9757-265F777F20FD}" srcOrd="0" destOrd="0" presId="urn:microsoft.com/office/officeart/2005/8/layout/hList1"/>
    <dgm:cxn modelId="{6F5A7D60-1277-4A32-9800-57031A2D7156}" srcId="{342CCAF6-6EF3-4377-90C1-E2F6AC4416BA}" destId="{96529C98-4CED-4412-8A2A-5CB812B53CD2}" srcOrd="0" destOrd="0" parTransId="{E4630900-0663-42A8-98C2-4664AAC88630}" sibTransId="{F6E20CD6-30BF-468D-9D82-38BAF100A0EC}"/>
    <dgm:cxn modelId="{80177575-2E85-46F3-BB5D-7A3ACFC30683}" srcId="{6185B319-E052-483A-8E72-DE596BB06CE1}" destId="{B10AB0C9-5B40-47D1-AA92-7EF9C7392F91}" srcOrd="0" destOrd="0" parTransId="{53D1B604-3EAA-458D-BE48-0F67C36D012E}" sibTransId="{57D0B6EA-4098-403D-AC2C-963FD6836CC4}"/>
    <dgm:cxn modelId="{391A3E77-F842-456A-87C0-47055EAB666C}" type="presOf" srcId="{4AE0D716-842F-475F-802B-BB9207AE3FA8}" destId="{3C60DE49-7E4C-48BE-9DA3-D9AA69DD31CB}" srcOrd="0" destOrd="0" presId="urn:microsoft.com/office/officeart/2005/8/layout/hList1"/>
    <dgm:cxn modelId="{A27A77A5-11F3-4AB7-B6C5-D7CBBFC4B8F5}" srcId="{96529C98-4CED-4412-8A2A-5CB812B53CD2}" destId="{A8DFE766-B8AC-47C5-ABF8-DAC571727E6F}" srcOrd="0" destOrd="0" parTransId="{2F76E1D3-FBB4-483B-B5E2-6B549A2EF87A}" sibTransId="{23FFFFB4-CB01-4447-B374-1B4CB7B00E44}"/>
    <dgm:cxn modelId="{844928BF-44CA-4493-8D41-FB62DC4C9757}" type="presOf" srcId="{A8DFE766-B8AC-47C5-ABF8-DAC571727E6F}" destId="{97A525A5-9F75-4CBA-8748-28D386C6DF98}" srcOrd="0" destOrd="0" presId="urn:microsoft.com/office/officeart/2005/8/layout/hList1"/>
    <dgm:cxn modelId="{85C0A6CC-C1CF-44A0-AE1D-3FED91C7EEE3}" type="presOf" srcId="{C9E552F7-CDCF-4E47-BCF8-4AFB08399264}" destId="{98193D24-3D0D-43DE-8EAF-EFBF5D7A1C28}" srcOrd="0" destOrd="0" presId="urn:microsoft.com/office/officeart/2005/8/layout/hList1"/>
    <dgm:cxn modelId="{4CB6B6D0-AA60-47AE-B89D-7D637F2415B6}" type="presOf" srcId="{6185B319-E052-483A-8E72-DE596BB06CE1}" destId="{1CEE2EF7-B252-4F1A-A180-51CE6C6B14D5}" srcOrd="0" destOrd="0" presId="urn:microsoft.com/office/officeart/2005/8/layout/hList1"/>
    <dgm:cxn modelId="{EAD9E3D7-93DC-4F9B-B364-487A5FD9FE76}" srcId="{4AE0D716-842F-475F-802B-BB9207AE3FA8}" destId="{C9E552F7-CDCF-4E47-BCF8-4AFB08399264}" srcOrd="0" destOrd="0" parTransId="{646D6EDD-7F10-4F67-83B6-382A324BF08B}" sibTransId="{199B311A-57DA-46F6-9D4B-7BB9E166F73D}"/>
    <dgm:cxn modelId="{5918BFEA-1BFE-4B26-AF67-2A014B224506}" srcId="{342CCAF6-6EF3-4377-90C1-E2F6AC4416BA}" destId="{4AE0D716-842F-475F-802B-BB9207AE3FA8}" srcOrd="1" destOrd="0" parTransId="{19AE58D4-2828-4953-BAF9-7F0918FBF156}" sibTransId="{7AD7ECC2-EAC2-49BF-963F-BD78C7BDC002}"/>
    <dgm:cxn modelId="{7A2BA1F5-1C24-44F7-AAE1-59CEF3CB83E4}" srcId="{342CCAF6-6EF3-4377-90C1-E2F6AC4416BA}" destId="{6185B319-E052-483A-8E72-DE596BB06CE1}" srcOrd="2" destOrd="0" parTransId="{B0CD4241-661E-48A5-A359-5401FCE36810}" sibTransId="{06885667-4354-4945-9EBE-D42D66FF44FB}"/>
    <dgm:cxn modelId="{42B68A48-73E5-464C-93F7-D501AAB99848}" type="presParOf" srcId="{9512D78A-BD72-4BCE-9757-265F777F20FD}" destId="{ABC375F2-B8A8-45F4-85E0-6F02F0B979B2}" srcOrd="0" destOrd="0" presId="urn:microsoft.com/office/officeart/2005/8/layout/hList1"/>
    <dgm:cxn modelId="{41FF8B3D-65C1-4CA9-92DB-42B6CB293714}" type="presParOf" srcId="{ABC375F2-B8A8-45F4-85E0-6F02F0B979B2}" destId="{834343CA-DD85-4795-96B0-A9CFD5DC74CC}" srcOrd="0" destOrd="0" presId="urn:microsoft.com/office/officeart/2005/8/layout/hList1"/>
    <dgm:cxn modelId="{4F326DB8-833B-42A0-B61F-99E47CC58E5D}" type="presParOf" srcId="{ABC375F2-B8A8-45F4-85E0-6F02F0B979B2}" destId="{97A525A5-9F75-4CBA-8748-28D386C6DF98}" srcOrd="1" destOrd="0" presId="urn:microsoft.com/office/officeart/2005/8/layout/hList1"/>
    <dgm:cxn modelId="{B59C6E8B-FEAE-44E6-9259-4744F6B17C77}" type="presParOf" srcId="{9512D78A-BD72-4BCE-9757-265F777F20FD}" destId="{6A71464F-368C-48BD-87AF-FDFF64E9D15D}" srcOrd="1" destOrd="0" presId="urn:microsoft.com/office/officeart/2005/8/layout/hList1"/>
    <dgm:cxn modelId="{AF40B4E9-68B1-447A-ABF1-415A788DB658}" type="presParOf" srcId="{9512D78A-BD72-4BCE-9757-265F777F20FD}" destId="{13DA3DAB-6185-47E9-8983-1B0F3D3B4774}" srcOrd="2" destOrd="0" presId="urn:microsoft.com/office/officeart/2005/8/layout/hList1"/>
    <dgm:cxn modelId="{2A87C43F-AE58-45E0-896B-0E5726866732}" type="presParOf" srcId="{13DA3DAB-6185-47E9-8983-1B0F3D3B4774}" destId="{3C60DE49-7E4C-48BE-9DA3-D9AA69DD31CB}" srcOrd="0" destOrd="0" presId="urn:microsoft.com/office/officeart/2005/8/layout/hList1"/>
    <dgm:cxn modelId="{5623D994-AAC2-42A6-B195-E23AE859B494}" type="presParOf" srcId="{13DA3DAB-6185-47E9-8983-1B0F3D3B4774}" destId="{98193D24-3D0D-43DE-8EAF-EFBF5D7A1C28}" srcOrd="1" destOrd="0" presId="urn:microsoft.com/office/officeart/2005/8/layout/hList1"/>
    <dgm:cxn modelId="{D090B9A7-ACEE-460F-9506-3FE99BFCB7B3}" type="presParOf" srcId="{9512D78A-BD72-4BCE-9757-265F777F20FD}" destId="{35A7AFB6-19EC-4F47-B654-DE84BA9CD574}" srcOrd="3" destOrd="0" presId="urn:microsoft.com/office/officeart/2005/8/layout/hList1"/>
    <dgm:cxn modelId="{FF88E4BD-F60A-4462-B5BB-AB83188183B0}" type="presParOf" srcId="{9512D78A-BD72-4BCE-9757-265F777F20FD}" destId="{FD03DEF4-B8E8-4A18-8119-4E3C9B5FB803}" srcOrd="4" destOrd="0" presId="urn:microsoft.com/office/officeart/2005/8/layout/hList1"/>
    <dgm:cxn modelId="{45A9A582-85A4-4549-A351-94DC93644993}" type="presParOf" srcId="{FD03DEF4-B8E8-4A18-8119-4E3C9B5FB803}" destId="{1CEE2EF7-B252-4F1A-A180-51CE6C6B14D5}" srcOrd="0" destOrd="0" presId="urn:microsoft.com/office/officeart/2005/8/layout/hList1"/>
    <dgm:cxn modelId="{3A2093D8-E505-407D-9593-86D0CAAE575D}" type="presParOf" srcId="{FD03DEF4-B8E8-4A18-8119-4E3C9B5FB803}" destId="{74DF5641-740A-41DF-AFB7-BBA73015CC0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0119FDF-655E-4754-A957-5D1C47884FF9}" type="doc">
      <dgm:prSet loTypeId="urn:microsoft.com/office/officeart/2016/7/layout/LinearArrowProcessNumbered" loCatId="process" qsTypeId="urn:microsoft.com/office/officeart/2005/8/quickstyle/simple1" qsCatId="simple" csTypeId="urn:microsoft.com/office/officeart/2005/8/colors/colorful5" csCatId="colorful" phldr="1"/>
      <dgm:spPr/>
      <dgm:t>
        <a:bodyPr/>
        <a:lstStyle/>
        <a:p>
          <a:endParaRPr lang="en-US"/>
        </a:p>
      </dgm:t>
    </dgm:pt>
    <dgm:pt modelId="{87E04B51-9CF1-475A-8389-D098BC6C332D}">
      <dgm:prSet/>
      <dgm:spPr/>
      <dgm:t>
        <a:bodyPr/>
        <a:lstStyle/>
        <a:p>
          <a:pPr algn="ctr"/>
          <a:r>
            <a:rPr lang="en-US" dirty="0"/>
            <a:t>Explain pressures for change</a:t>
          </a:r>
        </a:p>
      </dgm:t>
    </dgm:pt>
    <dgm:pt modelId="{D00CF527-A98C-47D6-9A9C-40A2C0C3E5B4}" type="parTrans" cxnId="{FCDF226A-082F-4D89-8FAD-B861F70C3CFA}">
      <dgm:prSet/>
      <dgm:spPr/>
      <dgm:t>
        <a:bodyPr/>
        <a:lstStyle/>
        <a:p>
          <a:endParaRPr lang="en-US"/>
        </a:p>
      </dgm:t>
    </dgm:pt>
    <dgm:pt modelId="{9034374C-22B7-4676-8593-54C7FC12139B}" type="sibTrans" cxnId="{FCDF226A-082F-4D89-8FAD-B861F70C3CFA}">
      <dgm:prSet phldrT="1" phldr="0"/>
      <dgm:spPr/>
      <dgm:t>
        <a:bodyPr/>
        <a:lstStyle/>
        <a:p>
          <a:r>
            <a:rPr lang="en-US"/>
            <a:t>1</a:t>
          </a:r>
        </a:p>
      </dgm:t>
    </dgm:pt>
    <dgm:pt modelId="{DDD31AD3-4592-47F6-A2F9-2096E07E6437}">
      <dgm:prSet/>
      <dgm:spPr/>
      <dgm:t>
        <a:bodyPr/>
        <a:lstStyle/>
        <a:p>
          <a:pPr algn="ctr"/>
          <a:r>
            <a:rPr lang="en-US" dirty="0"/>
            <a:t>Communicate discrepancies between current and desired states</a:t>
          </a:r>
        </a:p>
      </dgm:t>
    </dgm:pt>
    <dgm:pt modelId="{7DDE06DD-5EEC-46D5-B069-CBDF07A00250}" type="parTrans" cxnId="{AD39F03D-C46D-4F35-B471-842AD3FD2B79}">
      <dgm:prSet/>
      <dgm:spPr/>
      <dgm:t>
        <a:bodyPr/>
        <a:lstStyle/>
        <a:p>
          <a:endParaRPr lang="en-US"/>
        </a:p>
      </dgm:t>
    </dgm:pt>
    <dgm:pt modelId="{C49F2270-EEA8-4A01-B380-E4F9220BA884}" type="sibTrans" cxnId="{AD39F03D-C46D-4F35-B471-842AD3FD2B79}">
      <dgm:prSet phldrT="2" phldr="0"/>
      <dgm:spPr/>
      <dgm:t>
        <a:bodyPr/>
        <a:lstStyle/>
        <a:p>
          <a:r>
            <a:rPr lang="en-US"/>
            <a:t>2</a:t>
          </a:r>
        </a:p>
      </dgm:t>
    </dgm:pt>
    <dgm:pt modelId="{68556B39-0A20-4C6F-A252-9F3B03FEBB0B}">
      <dgm:prSet/>
      <dgm:spPr/>
      <dgm:t>
        <a:bodyPr/>
        <a:lstStyle/>
        <a:p>
          <a:pPr algn="ctr"/>
          <a:r>
            <a:rPr lang="en-US" dirty="0"/>
            <a:t>Convey credible positive expectations</a:t>
          </a:r>
        </a:p>
        <a:p>
          <a:pPr algn="ctr"/>
          <a:r>
            <a:rPr lang="en-US" dirty="0"/>
            <a:t>(Cummings and Worley, 2001)</a:t>
          </a:r>
        </a:p>
      </dgm:t>
    </dgm:pt>
    <dgm:pt modelId="{DA1C36BE-A7A2-4779-A636-2E2BF488A1CF}" type="parTrans" cxnId="{DAFB51CE-8290-40FE-A455-3282E3271DFC}">
      <dgm:prSet/>
      <dgm:spPr/>
      <dgm:t>
        <a:bodyPr/>
        <a:lstStyle/>
        <a:p>
          <a:endParaRPr lang="en-US"/>
        </a:p>
      </dgm:t>
    </dgm:pt>
    <dgm:pt modelId="{444AAC6F-83AC-42CA-A27D-A789F387B54C}" type="sibTrans" cxnId="{DAFB51CE-8290-40FE-A455-3282E3271DFC}">
      <dgm:prSet phldrT="3" phldr="0"/>
      <dgm:spPr/>
      <dgm:t>
        <a:bodyPr/>
        <a:lstStyle/>
        <a:p>
          <a:r>
            <a:rPr lang="en-US"/>
            <a:t>3</a:t>
          </a:r>
        </a:p>
      </dgm:t>
    </dgm:pt>
    <dgm:pt modelId="{F6F12DFB-59A8-4ED2-BE3C-2147CED7E3C0}">
      <dgm:prSet/>
      <dgm:spPr/>
      <dgm:t>
        <a:bodyPr/>
        <a:lstStyle/>
        <a:p>
          <a:pPr algn="ctr"/>
          <a:r>
            <a:rPr lang="en-US" dirty="0"/>
            <a:t>Need high level of participation and support</a:t>
          </a:r>
        </a:p>
      </dgm:t>
    </dgm:pt>
    <dgm:pt modelId="{02C1D170-046B-414A-A8B5-23A04DD9B865}" type="parTrans" cxnId="{FA99CF82-DD7F-4C4B-A868-AC4794D9B1D8}">
      <dgm:prSet/>
      <dgm:spPr/>
      <dgm:t>
        <a:bodyPr/>
        <a:lstStyle/>
        <a:p>
          <a:endParaRPr lang="en-US"/>
        </a:p>
      </dgm:t>
    </dgm:pt>
    <dgm:pt modelId="{0D6079CD-6D2F-4AEF-B742-6CDDD5E7F679}" type="sibTrans" cxnId="{FA99CF82-DD7F-4C4B-A868-AC4794D9B1D8}">
      <dgm:prSet phldrT="4" phldr="0"/>
      <dgm:spPr/>
      <dgm:t>
        <a:bodyPr/>
        <a:lstStyle/>
        <a:p>
          <a:r>
            <a:rPr lang="en-US"/>
            <a:t>4</a:t>
          </a:r>
        </a:p>
      </dgm:t>
    </dgm:pt>
    <dgm:pt modelId="{1C3F06D0-1EE8-4486-9BDF-F13A9F2A4657}">
      <dgm:prSet/>
      <dgm:spPr/>
      <dgm:t>
        <a:bodyPr/>
        <a:lstStyle/>
        <a:p>
          <a:pPr algn="ctr"/>
          <a:r>
            <a:rPr lang="en-US" dirty="0"/>
            <a:t>Open communication</a:t>
          </a:r>
        </a:p>
      </dgm:t>
    </dgm:pt>
    <dgm:pt modelId="{51BDEFC8-9C5C-45D6-922D-74AFBFA51D8B}" type="parTrans" cxnId="{F7584A2E-1C75-418A-B719-5BE101669B79}">
      <dgm:prSet/>
      <dgm:spPr/>
      <dgm:t>
        <a:bodyPr/>
        <a:lstStyle/>
        <a:p>
          <a:endParaRPr lang="en-US"/>
        </a:p>
      </dgm:t>
    </dgm:pt>
    <dgm:pt modelId="{6B4DE1E4-B3DB-4A98-977C-21CEEB0953CE}" type="sibTrans" cxnId="{F7584A2E-1C75-418A-B719-5BE101669B79}">
      <dgm:prSet phldrT="5" phldr="0"/>
      <dgm:spPr/>
      <dgm:t>
        <a:bodyPr/>
        <a:lstStyle/>
        <a:p>
          <a:r>
            <a:rPr lang="en-US"/>
            <a:t>5</a:t>
          </a:r>
        </a:p>
      </dgm:t>
    </dgm:pt>
    <dgm:pt modelId="{435868DA-373C-485C-817C-96F13976446B}">
      <dgm:prSet/>
      <dgm:spPr/>
      <dgm:t>
        <a:bodyPr/>
        <a:lstStyle/>
        <a:p>
          <a:pPr algn="ctr"/>
          <a:r>
            <a:rPr lang="en-US"/>
            <a:t>Competent management</a:t>
          </a:r>
        </a:p>
      </dgm:t>
    </dgm:pt>
    <dgm:pt modelId="{E605283F-645E-4FE2-8C29-671FD4EA2204}" type="parTrans" cxnId="{14473A7D-C6C0-45CF-AF60-2B971407AB3B}">
      <dgm:prSet/>
      <dgm:spPr/>
      <dgm:t>
        <a:bodyPr/>
        <a:lstStyle/>
        <a:p>
          <a:endParaRPr lang="en-US"/>
        </a:p>
      </dgm:t>
    </dgm:pt>
    <dgm:pt modelId="{AE7C27AB-4AD3-4A03-A74B-0BD7BB374AE0}" type="sibTrans" cxnId="{14473A7D-C6C0-45CF-AF60-2B971407AB3B}">
      <dgm:prSet phldrT="6" phldr="0"/>
      <dgm:spPr/>
      <dgm:t>
        <a:bodyPr/>
        <a:lstStyle/>
        <a:p>
          <a:r>
            <a:rPr lang="en-US"/>
            <a:t>6</a:t>
          </a:r>
        </a:p>
      </dgm:t>
    </dgm:pt>
    <dgm:pt modelId="{79C470B3-299C-4581-A7DE-042690ABDEC4}">
      <dgm:prSet/>
      <dgm:spPr/>
      <dgm:t>
        <a:bodyPr/>
        <a:lstStyle/>
        <a:p>
          <a:pPr algn="ctr"/>
          <a:r>
            <a:rPr lang="en-US" dirty="0"/>
            <a:t>Overall sense of fairness</a:t>
          </a:r>
        </a:p>
      </dgm:t>
    </dgm:pt>
    <dgm:pt modelId="{84BBA704-F0AA-484A-A04A-FD24043D30E5}" type="parTrans" cxnId="{83CA651C-6F24-4B3D-ACE2-0C9B2B6A776C}">
      <dgm:prSet/>
      <dgm:spPr/>
      <dgm:t>
        <a:bodyPr/>
        <a:lstStyle/>
        <a:p>
          <a:endParaRPr lang="en-US"/>
        </a:p>
      </dgm:t>
    </dgm:pt>
    <dgm:pt modelId="{128B7763-8BF3-4CF7-872F-8EDD9FB2DF06}" type="sibTrans" cxnId="{83CA651C-6F24-4B3D-ACE2-0C9B2B6A776C}">
      <dgm:prSet phldrT="7" phldr="0"/>
      <dgm:spPr/>
      <dgm:t>
        <a:bodyPr/>
        <a:lstStyle/>
        <a:p>
          <a:r>
            <a:rPr lang="en-US"/>
            <a:t>7</a:t>
          </a:r>
        </a:p>
      </dgm:t>
    </dgm:pt>
    <dgm:pt modelId="{9FDF1181-78F8-4DA4-9CF4-64B9CA2130D7}" type="pres">
      <dgm:prSet presAssocID="{A0119FDF-655E-4754-A957-5D1C47884FF9}" presName="linearFlow" presStyleCnt="0">
        <dgm:presLayoutVars>
          <dgm:dir/>
          <dgm:animLvl val="lvl"/>
          <dgm:resizeHandles val="exact"/>
        </dgm:presLayoutVars>
      </dgm:prSet>
      <dgm:spPr/>
    </dgm:pt>
    <dgm:pt modelId="{ADF17E2F-6F85-4EF9-9F02-01CE8247670C}" type="pres">
      <dgm:prSet presAssocID="{87E04B51-9CF1-475A-8389-D098BC6C332D}" presName="compositeNode" presStyleCnt="0"/>
      <dgm:spPr/>
    </dgm:pt>
    <dgm:pt modelId="{8E02784E-C889-4C4F-B5F9-50F5634AFC18}" type="pres">
      <dgm:prSet presAssocID="{87E04B51-9CF1-475A-8389-D098BC6C332D}" presName="parTx" presStyleLbl="node1" presStyleIdx="0" presStyleCnt="0">
        <dgm:presLayoutVars>
          <dgm:chMax val="0"/>
          <dgm:chPref val="0"/>
          <dgm:bulletEnabled val="1"/>
        </dgm:presLayoutVars>
      </dgm:prSet>
      <dgm:spPr/>
    </dgm:pt>
    <dgm:pt modelId="{382B0F42-E935-4F2E-83B2-258127F47F74}" type="pres">
      <dgm:prSet presAssocID="{87E04B51-9CF1-475A-8389-D098BC6C332D}" presName="parSh" presStyleCnt="0"/>
      <dgm:spPr/>
    </dgm:pt>
    <dgm:pt modelId="{49C7C642-D0FB-4AFD-9E4D-FF16661B390E}" type="pres">
      <dgm:prSet presAssocID="{87E04B51-9CF1-475A-8389-D098BC6C332D}" presName="lineNode" presStyleLbl="alignAccFollowNode1" presStyleIdx="0" presStyleCnt="21"/>
      <dgm:spPr/>
    </dgm:pt>
    <dgm:pt modelId="{F05189CB-9048-4349-9110-550D02183711}" type="pres">
      <dgm:prSet presAssocID="{87E04B51-9CF1-475A-8389-D098BC6C332D}" presName="lineArrowNode" presStyleLbl="alignAccFollowNode1" presStyleIdx="1" presStyleCnt="21"/>
      <dgm:spPr/>
    </dgm:pt>
    <dgm:pt modelId="{B95239DE-D07E-44BA-8452-EA6335072129}" type="pres">
      <dgm:prSet presAssocID="{9034374C-22B7-4676-8593-54C7FC12139B}" presName="sibTransNodeCircle" presStyleLbl="alignNode1" presStyleIdx="0" presStyleCnt="7">
        <dgm:presLayoutVars>
          <dgm:chMax val="0"/>
          <dgm:bulletEnabled/>
        </dgm:presLayoutVars>
      </dgm:prSet>
      <dgm:spPr/>
    </dgm:pt>
    <dgm:pt modelId="{52A699ED-8466-4354-B8AE-20C0C96067F3}" type="pres">
      <dgm:prSet presAssocID="{9034374C-22B7-4676-8593-54C7FC12139B}" presName="spacerBetweenCircleAndCallout" presStyleCnt="0">
        <dgm:presLayoutVars/>
      </dgm:prSet>
      <dgm:spPr/>
    </dgm:pt>
    <dgm:pt modelId="{B5A9F9EA-A49D-4A17-8A8F-0F5F46CE3283}" type="pres">
      <dgm:prSet presAssocID="{87E04B51-9CF1-475A-8389-D098BC6C332D}" presName="nodeText" presStyleLbl="alignAccFollowNode1" presStyleIdx="2" presStyleCnt="21">
        <dgm:presLayoutVars>
          <dgm:bulletEnabled val="1"/>
        </dgm:presLayoutVars>
      </dgm:prSet>
      <dgm:spPr/>
    </dgm:pt>
    <dgm:pt modelId="{3B5BFD59-CF01-4150-B02E-9940DC2F8E0C}" type="pres">
      <dgm:prSet presAssocID="{9034374C-22B7-4676-8593-54C7FC12139B}" presName="sibTransComposite" presStyleCnt="0"/>
      <dgm:spPr/>
    </dgm:pt>
    <dgm:pt modelId="{0FD1FABC-9A50-49B7-8DD2-779605566CCD}" type="pres">
      <dgm:prSet presAssocID="{DDD31AD3-4592-47F6-A2F9-2096E07E6437}" presName="compositeNode" presStyleCnt="0"/>
      <dgm:spPr/>
    </dgm:pt>
    <dgm:pt modelId="{95F4A338-FC62-4EAA-A907-32B4A671D6FB}" type="pres">
      <dgm:prSet presAssocID="{DDD31AD3-4592-47F6-A2F9-2096E07E6437}" presName="parTx" presStyleLbl="node1" presStyleIdx="0" presStyleCnt="0">
        <dgm:presLayoutVars>
          <dgm:chMax val="0"/>
          <dgm:chPref val="0"/>
          <dgm:bulletEnabled val="1"/>
        </dgm:presLayoutVars>
      </dgm:prSet>
      <dgm:spPr/>
    </dgm:pt>
    <dgm:pt modelId="{602A365C-E5BD-4687-89A6-581163DC2666}" type="pres">
      <dgm:prSet presAssocID="{DDD31AD3-4592-47F6-A2F9-2096E07E6437}" presName="parSh" presStyleCnt="0"/>
      <dgm:spPr/>
    </dgm:pt>
    <dgm:pt modelId="{52FC0FE7-1763-4915-947B-D29013627D0B}" type="pres">
      <dgm:prSet presAssocID="{DDD31AD3-4592-47F6-A2F9-2096E07E6437}" presName="lineNode" presStyleLbl="alignAccFollowNode1" presStyleIdx="3" presStyleCnt="21"/>
      <dgm:spPr/>
    </dgm:pt>
    <dgm:pt modelId="{B09BCFA5-30E0-4188-8E72-1D288C2B0A04}" type="pres">
      <dgm:prSet presAssocID="{DDD31AD3-4592-47F6-A2F9-2096E07E6437}" presName="lineArrowNode" presStyleLbl="alignAccFollowNode1" presStyleIdx="4" presStyleCnt="21"/>
      <dgm:spPr/>
    </dgm:pt>
    <dgm:pt modelId="{D7EFFEFA-48E2-4ABC-8F67-83C8E8B087BD}" type="pres">
      <dgm:prSet presAssocID="{C49F2270-EEA8-4A01-B380-E4F9220BA884}" presName="sibTransNodeCircle" presStyleLbl="alignNode1" presStyleIdx="1" presStyleCnt="7">
        <dgm:presLayoutVars>
          <dgm:chMax val="0"/>
          <dgm:bulletEnabled/>
        </dgm:presLayoutVars>
      </dgm:prSet>
      <dgm:spPr/>
    </dgm:pt>
    <dgm:pt modelId="{C2CA6009-2EC8-4678-A8C0-F1249C6E03D3}" type="pres">
      <dgm:prSet presAssocID="{C49F2270-EEA8-4A01-B380-E4F9220BA884}" presName="spacerBetweenCircleAndCallout" presStyleCnt="0">
        <dgm:presLayoutVars/>
      </dgm:prSet>
      <dgm:spPr/>
    </dgm:pt>
    <dgm:pt modelId="{AE1FF4F6-6F52-4236-A526-B28996FDCE2F}" type="pres">
      <dgm:prSet presAssocID="{DDD31AD3-4592-47F6-A2F9-2096E07E6437}" presName="nodeText" presStyleLbl="alignAccFollowNode1" presStyleIdx="5" presStyleCnt="21">
        <dgm:presLayoutVars>
          <dgm:bulletEnabled val="1"/>
        </dgm:presLayoutVars>
      </dgm:prSet>
      <dgm:spPr/>
    </dgm:pt>
    <dgm:pt modelId="{D4832AEA-FC42-469E-AA5D-62ED55B6082B}" type="pres">
      <dgm:prSet presAssocID="{C49F2270-EEA8-4A01-B380-E4F9220BA884}" presName="sibTransComposite" presStyleCnt="0"/>
      <dgm:spPr/>
    </dgm:pt>
    <dgm:pt modelId="{D4A07A07-2694-4F48-9DDD-6ED75797099D}" type="pres">
      <dgm:prSet presAssocID="{68556B39-0A20-4C6F-A252-9F3B03FEBB0B}" presName="compositeNode" presStyleCnt="0"/>
      <dgm:spPr/>
    </dgm:pt>
    <dgm:pt modelId="{D2B8C0B6-07E4-4247-9C72-868965FEE180}" type="pres">
      <dgm:prSet presAssocID="{68556B39-0A20-4C6F-A252-9F3B03FEBB0B}" presName="parTx" presStyleLbl="node1" presStyleIdx="0" presStyleCnt="0">
        <dgm:presLayoutVars>
          <dgm:chMax val="0"/>
          <dgm:chPref val="0"/>
          <dgm:bulletEnabled val="1"/>
        </dgm:presLayoutVars>
      </dgm:prSet>
      <dgm:spPr/>
    </dgm:pt>
    <dgm:pt modelId="{A9D92BE1-8C00-4D86-97D6-BF9B470D8367}" type="pres">
      <dgm:prSet presAssocID="{68556B39-0A20-4C6F-A252-9F3B03FEBB0B}" presName="parSh" presStyleCnt="0"/>
      <dgm:spPr/>
    </dgm:pt>
    <dgm:pt modelId="{9E4CDF1C-8FC9-489D-BA5C-BC366DA5FC28}" type="pres">
      <dgm:prSet presAssocID="{68556B39-0A20-4C6F-A252-9F3B03FEBB0B}" presName="lineNode" presStyleLbl="alignAccFollowNode1" presStyleIdx="6" presStyleCnt="21"/>
      <dgm:spPr/>
    </dgm:pt>
    <dgm:pt modelId="{39D7AF79-2DF7-4ACD-AFCD-C5FCFF65B538}" type="pres">
      <dgm:prSet presAssocID="{68556B39-0A20-4C6F-A252-9F3B03FEBB0B}" presName="lineArrowNode" presStyleLbl="alignAccFollowNode1" presStyleIdx="7" presStyleCnt="21"/>
      <dgm:spPr/>
    </dgm:pt>
    <dgm:pt modelId="{16924842-D01F-411E-87D2-9E031C576829}" type="pres">
      <dgm:prSet presAssocID="{444AAC6F-83AC-42CA-A27D-A789F387B54C}" presName="sibTransNodeCircle" presStyleLbl="alignNode1" presStyleIdx="2" presStyleCnt="7">
        <dgm:presLayoutVars>
          <dgm:chMax val="0"/>
          <dgm:bulletEnabled/>
        </dgm:presLayoutVars>
      </dgm:prSet>
      <dgm:spPr/>
    </dgm:pt>
    <dgm:pt modelId="{78CD25B0-5249-48E2-A3C8-ABE5C53148DB}" type="pres">
      <dgm:prSet presAssocID="{444AAC6F-83AC-42CA-A27D-A789F387B54C}" presName="spacerBetweenCircleAndCallout" presStyleCnt="0">
        <dgm:presLayoutVars/>
      </dgm:prSet>
      <dgm:spPr/>
    </dgm:pt>
    <dgm:pt modelId="{74FA5906-BEFA-4859-A812-48548D7BAAEF}" type="pres">
      <dgm:prSet presAssocID="{68556B39-0A20-4C6F-A252-9F3B03FEBB0B}" presName="nodeText" presStyleLbl="alignAccFollowNode1" presStyleIdx="8" presStyleCnt="21">
        <dgm:presLayoutVars>
          <dgm:bulletEnabled val="1"/>
        </dgm:presLayoutVars>
      </dgm:prSet>
      <dgm:spPr/>
    </dgm:pt>
    <dgm:pt modelId="{D72D08C2-15BE-4859-99A1-1B61CB2D668F}" type="pres">
      <dgm:prSet presAssocID="{444AAC6F-83AC-42CA-A27D-A789F387B54C}" presName="sibTransComposite" presStyleCnt="0"/>
      <dgm:spPr/>
    </dgm:pt>
    <dgm:pt modelId="{246912A5-F2A9-4E41-B1E6-32D3B1D4BA0E}" type="pres">
      <dgm:prSet presAssocID="{F6F12DFB-59A8-4ED2-BE3C-2147CED7E3C0}" presName="compositeNode" presStyleCnt="0"/>
      <dgm:spPr/>
    </dgm:pt>
    <dgm:pt modelId="{7718C41D-C5DC-4715-997A-025BA42EE18C}" type="pres">
      <dgm:prSet presAssocID="{F6F12DFB-59A8-4ED2-BE3C-2147CED7E3C0}" presName="parTx" presStyleLbl="node1" presStyleIdx="0" presStyleCnt="0">
        <dgm:presLayoutVars>
          <dgm:chMax val="0"/>
          <dgm:chPref val="0"/>
          <dgm:bulletEnabled val="1"/>
        </dgm:presLayoutVars>
      </dgm:prSet>
      <dgm:spPr/>
    </dgm:pt>
    <dgm:pt modelId="{A8782002-2641-4ABB-81AA-9BB70DE9CC9D}" type="pres">
      <dgm:prSet presAssocID="{F6F12DFB-59A8-4ED2-BE3C-2147CED7E3C0}" presName="parSh" presStyleCnt="0"/>
      <dgm:spPr/>
    </dgm:pt>
    <dgm:pt modelId="{157904D9-ADF1-4183-9CD2-2B797005DB4B}" type="pres">
      <dgm:prSet presAssocID="{F6F12DFB-59A8-4ED2-BE3C-2147CED7E3C0}" presName="lineNode" presStyleLbl="alignAccFollowNode1" presStyleIdx="9" presStyleCnt="21"/>
      <dgm:spPr/>
    </dgm:pt>
    <dgm:pt modelId="{46EB12BB-926D-4B67-B264-B020AC72B500}" type="pres">
      <dgm:prSet presAssocID="{F6F12DFB-59A8-4ED2-BE3C-2147CED7E3C0}" presName="lineArrowNode" presStyleLbl="alignAccFollowNode1" presStyleIdx="10" presStyleCnt="21"/>
      <dgm:spPr/>
    </dgm:pt>
    <dgm:pt modelId="{C061E7CC-2CE7-4023-88A2-619D4518BBFE}" type="pres">
      <dgm:prSet presAssocID="{0D6079CD-6D2F-4AEF-B742-6CDDD5E7F679}" presName="sibTransNodeCircle" presStyleLbl="alignNode1" presStyleIdx="3" presStyleCnt="7">
        <dgm:presLayoutVars>
          <dgm:chMax val="0"/>
          <dgm:bulletEnabled/>
        </dgm:presLayoutVars>
      </dgm:prSet>
      <dgm:spPr/>
    </dgm:pt>
    <dgm:pt modelId="{4549AFF0-3F75-4CFD-B405-3827674F7290}" type="pres">
      <dgm:prSet presAssocID="{0D6079CD-6D2F-4AEF-B742-6CDDD5E7F679}" presName="spacerBetweenCircleAndCallout" presStyleCnt="0">
        <dgm:presLayoutVars/>
      </dgm:prSet>
      <dgm:spPr/>
    </dgm:pt>
    <dgm:pt modelId="{6EB35835-5D87-437F-88C7-E228389A5DCD}" type="pres">
      <dgm:prSet presAssocID="{F6F12DFB-59A8-4ED2-BE3C-2147CED7E3C0}" presName="nodeText" presStyleLbl="alignAccFollowNode1" presStyleIdx="11" presStyleCnt="21">
        <dgm:presLayoutVars>
          <dgm:bulletEnabled val="1"/>
        </dgm:presLayoutVars>
      </dgm:prSet>
      <dgm:spPr/>
    </dgm:pt>
    <dgm:pt modelId="{C10E37D7-2B91-435B-8AB1-D6E6CD93FA32}" type="pres">
      <dgm:prSet presAssocID="{0D6079CD-6D2F-4AEF-B742-6CDDD5E7F679}" presName="sibTransComposite" presStyleCnt="0"/>
      <dgm:spPr/>
    </dgm:pt>
    <dgm:pt modelId="{81636402-3618-4F5D-BD73-CA6259786E9C}" type="pres">
      <dgm:prSet presAssocID="{1C3F06D0-1EE8-4486-9BDF-F13A9F2A4657}" presName="compositeNode" presStyleCnt="0"/>
      <dgm:spPr/>
    </dgm:pt>
    <dgm:pt modelId="{B86C89F4-C9E4-4796-93B3-58C88A24D897}" type="pres">
      <dgm:prSet presAssocID="{1C3F06D0-1EE8-4486-9BDF-F13A9F2A4657}" presName="parTx" presStyleLbl="node1" presStyleIdx="0" presStyleCnt="0">
        <dgm:presLayoutVars>
          <dgm:chMax val="0"/>
          <dgm:chPref val="0"/>
          <dgm:bulletEnabled val="1"/>
        </dgm:presLayoutVars>
      </dgm:prSet>
      <dgm:spPr/>
    </dgm:pt>
    <dgm:pt modelId="{F0B9550C-1216-4DC1-8F66-9A016AFBABDC}" type="pres">
      <dgm:prSet presAssocID="{1C3F06D0-1EE8-4486-9BDF-F13A9F2A4657}" presName="parSh" presStyleCnt="0"/>
      <dgm:spPr/>
    </dgm:pt>
    <dgm:pt modelId="{614B8F15-4D3C-4A3F-A0EA-42CB2AB17B36}" type="pres">
      <dgm:prSet presAssocID="{1C3F06D0-1EE8-4486-9BDF-F13A9F2A4657}" presName="lineNode" presStyleLbl="alignAccFollowNode1" presStyleIdx="12" presStyleCnt="21"/>
      <dgm:spPr/>
    </dgm:pt>
    <dgm:pt modelId="{11B94CFB-C9FD-4865-9FBD-2398ECA11872}" type="pres">
      <dgm:prSet presAssocID="{1C3F06D0-1EE8-4486-9BDF-F13A9F2A4657}" presName="lineArrowNode" presStyleLbl="alignAccFollowNode1" presStyleIdx="13" presStyleCnt="21"/>
      <dgm:spPr/>
    </dgm:pt>
    <dgm:pt modelId="{694B46E9-D60A-4885-B439-CCBB59998C17}" type="pres">
      <dgm:prSet presAssocID="{6B4DE1E4-B3DB-4A98-977C-21CEEB0953CE}" presName="sibTransNodeCircle" presStyleLbl="alignNode1" presStyleIdx="4" presStyleCnt="7">
        <dgm:presLayoutVars>
          <dgm:chMax val="0"/>
          <dgm:bulletEnabled/>
        </dgm:presLayoutVars>
      </dgm:prSet>
      <dgm:spPr/>
    </dgm:pt>
    <dgm:pt modelId="{C89D8013-F930-435B-8059-07E72A4819F6}" type="pres">
      <dgm:prSet presAssocID="{6B4DE1E4-B3DB-4A98-977C-21CEEB0953CE}" presName="spacerBetweenCircleAndCallout" presStyleCnt="0">
        <dgm:presLayoutVars/>
      </dgm:prSet>
      <dgm:spPr/>
    </dgm:pt>
    <dgm:pt modelId="{A5730831-540C-469A-836C-97E4A7FFE71A}" type="pres">
      <dgm:prSet presAssocID="{1C3F06D0-1EE8-4486-9BDF-F13A9F2A4657}" presName="nodeText" presStyleLbl="alignAccFollowNode1" presStyleIdx="14" presStyleCnt="21">
        <dgm:presLayoutVars>
          <dgm:bulletEnabled val="1"/>
        </dgm:presLayoutVars>
      </dgm:prSet>
      <dgm:spPr/>
    </dgm:pt>
    <dgm:pt modelId="{25E8D15A-EDF0-431B-9AA7-0D46BD71B906}" type="pres">
      <dgm:prSet presAssocID="{6B4DE1E4-B3DB-4A98-977C-21CEEB0953CE}" presName="sibTransComposite" presStyleCnt="0"/>
      <dgm:spPr/>
    </dgm:pt>
    <dgm:pt modelId="{94432459-2DB4-4391-9955-203EE58C8289}" type="pres">
      <dgm:prSet presAssocID="{435868DA-373C-485C-817C-96F13976446B}" presName="compositeNode" presStyleCnt="0"/>
      <dgm:spPr/>
    </dgm:pt>
    <dgm:pt modelId="{7D063818-8F26-4BED-BC5D-F4DC7D873C90}" type="pres">
      <dgm:prSet presAssocID="{435868DA-373C-485C-817C-96F13976446B}" presName="parTx" presStyleLbl="node1" presStyleIdx="0" presStyleCnt="0">
        <dgm:presLayoutVars>
          <dgm:chMax val="0"/>
          <dgm:chPref val="0"/>
          <dgm:bulletEnabled val="1"/>
        </dgm:presLayoutVars>
      </dgm:prSet>
      <dgm:spPr/>
    </dgm:pt>
    <dgm:pt modelId="{5E122A70-64D2-4CFB-8359-E1C3C4C33049}" type="pres">
      <dgm:prSet presAssocID="{435868DA-373C-485C-817C-96F13976446B}" presName="parSh" presStyleCnt="0"/>
      <dgm:spPr/>
    </dgm:pt>
    <dgm:pt modelId="{9DDB64D7-A5EF-4B38-937B-7192834FF539}" type="pres">
      <dgm:prSet presAssocID="{435868DA-373C-485C-817C-96F13976446B}" presName="lineNode" presStyleLbl="alignAccFollowNode1" presStyleIdx="15" presStyleCnt="21"/>
      <dgm:spPr/>
    </dgm:pt>
    <dgm:pt modelId="{B2C12CA0-30F4-4D4C-BB4D-9CCEF9133BFB}" type="pres">
      <dgm:prSet presAssocID="{435868DA-373C-485C-817C-96F13976446B}" presName="lineArrowNode" presStyleLbl="alignAccFollowNode1" presStyleIdx="16" presStyleCnt="21"/>
      <dgm:spPr/>
    </dgm:pt>
    <dgm:pt modelId="{7D20C4DC-A3B3-4DB9-AB1E-63D186FDFBD2}" type="pres">
      <dgm:prSet presAssocID="{AE7C27AB-4AD3-4A03-A74B-0BD7BB374AE0}" presName="sibTransNodeCircle" presStyleLbl="alignNode1" presStyleIdx="5" presStyleCnt="7">
        <dgm:presLayoutVars>
          <dgm:chMax val="0"/>
          <dgm:bulletEnabled/>
        </dgm:presLayoutVars>
      </dgm:prSet>
      <dgm:spPr/>
    </dgm:pt>
    <dgm:pt modelId="{134BEA07-DC58-437C-9F7D-9DEE83302A07}" type="pres">
      <dgm:prSet presAssocID="{AE7C27AB-4AD3-4A03-A74B-0BD7BB374AE0}" presName="spacerBetweenCircleAndCallout" presStyleCnt="0">
        <dgm:presLayoutVars/>
      </dgm:prSet>
      <dgm:spPr/>
    </dgm:pt>
    <dgm:pt modelId="{9B326BB8-9D43-46D8-9EB9-0E5C3031B2F8}" type="pres">
      <dgm:prSet presAssocID="{435868DA-373C-485C-817C-96F13976446B}" presName="nodeText" presStyleLbl="alignAccFollowNode1" presStyleIdx="17" presStyleCnt="21">
        <dgm:presLayoutVars>
          <dgm:bulletEnabled val="1"/>
        </dgm:presLayoutVars>
      </dgm:prSet>
      <dgm:spPr/>
    </dgm:pt>
    <dgm:pt modelId="{6FEF24D3-14E2-4307-A236-A53494ECA501}" type="pres">
      <dgm:prSet presAssocID="{AE7C27AB-4AD3-4A03-A74B-0BD7BB374AE0}" presName="sibTransComposite" presStyleCnt="0"/>
      <dgm:spPr/>
    </dgm:pt>
    <dgm:pt modelId="{836C3EDD-A2CB-4B27-B23C-9A108CBC3F7E}" type="pres">
      <dgm:prSet presAssocID="{79C470B3-299C-4581-A7DE-042690ABDEC4}" presName="compositeNode" presStyleCnt="0"/>
      <dgm:spPr/>
    </dgm:pt>
    <dgm:pt modelId="{C5796436-4E25-4046-9A65-C673162302C8}" type="pres">
      <dgm:prSet presAssocID="{79C470B3-299C-4581-A7DE-042690ABDEC4}" presName="parTx" presStyleLbl="node1" presStyleIdx="0" presStyleCnt="0">
        <dgm:presLayoutVars>
          <dgm:chMax val="0"/>
          <dgm:chPref val="0"/>
          <dgm:bulletEnabled val="1"/>
        </dgm:presLayoutVars>
      </dgm:prSet>
      <dgm:spPr/>
    </dgm:pt>
    <dgm:pt modelId="{1E2A2645-EB49-4616-A98C-95E5A400EC33}" type="pres">
      <dgm:prSet presAssocID="{79C470B3-299C-4581-A7DE-042690ABDEC4}" presName="parSh" presStyleCnt="0"/>
      <dgm:spPr/>
    </dgm:pt>
    <dgm:pt modelId="{67F4DA5A-EC18-4689-AF29-D1C6BF2EC49F}" type="pres">
      <dgm:prSet presAssocID="{79C470B3-299C-4581-A7DE-042690ABDEC4}" presName="lineNode" presStyleLbl="alignAccFollowNode1" presStyleIdx="18" presStyleCnt="21"/>
      <dgm:spPr/>
    </dgm:pt>
    <dgm:pt modelId="{64923C05-B935-45AF-9F65-AE8A743E7C0C}" type="pres">
      <dgm:prSet presAssocID="{79C470B3-299C-4581-A7DE-042690ABDEC4}" presName="lineArrowNode" presStyleLbl="alignAccFollowNode1" presStyleIdx="19" presStyleCnt="21"/>
      <dgm:spPr/>
    </dgm:pt>
    <dgm:pt modelId="{7C81A0E4-EEDF-416D-838B-A32785F5CE5A}" type="pres">
      <dgm:prSet presAssocID="{128B7763-8BF3-4CF7-872F-8EDD9FB2DF06}" presName="sibTransNodeCircle" presStyleLbl="alignNode1" presStyleIdx="6" presStyleCnt="7">
        <dgm:presLayoutVars>
          <dgm:chMax val="0"/>
          <dgm:bulletEnabled/>
        </dgm:presLayoutVars>
      </dgm:prSet>
      <dgm:spPr/>
    </dgm:pt>
    <dgm:pt modelId="{42C8A88F-EC9E-4694-AE3F-B8C089C1F628}" type="pres">
      <dgm:prSet presAssocID="{128B7763-8BF3-4CF7-872F-8EDD9FB2DF06}" presName="spacerBetweenCircleAndCallout" presStyleCnt="0">
        <dgm:presLayoutVars/>
      </dgm:prSet>
      <dgm:spPr/>
    </dgm:pt>
    <dgm:pt modelId="{034C4FAC-3A8D-41CD-8AD0-016BA2C5BE87}" type="pres">
      <dgm:prSet presAssocID="{79C470B3-299C-4581-A7DE-042690ABDEC4}" presName="nodeText" presStyleLbl="alignAccFollowNode1" presStyleIdx="20" presStyleCnt="21">
        <dgm:presLayoutVars>
          <dgm:bulletEnabled val="1"/>
        </dgm:presLayoutVars>
      </dgm:prSet>
      <dgm:spPr/>
    </dgm:pt>
  </dgm:ptLst>
  <dgm:cxnLst>
    <dgm:cxn modelId="{1DB6BD0A-C87F-4912-ABE3-4CEACEC1657A}" type="presOf" srcId="{79C470B3-299C-4581-A7DE-042690ABDEC4}" destId="{034C4FAC-3A8D-41CD-8AD0-016BA2C5BE87}" srcOrd="0" destOrd="0" presId="urn:microsoft.com/office/officeart/2016/7/layout/LinearArrowProcessNumbered"/>
    <dgm:cxn modelId="{68E32C11-B460-4FE5-A5B5-A3F73135E5A8}" type="presOf" srcId="{DDD31AD3-4592-47F6-A2F9-2096E07E6437}" destId="{AE1FF4F6-6F52-4236-A526-B28996FDCE2F}" srcOrd="0" destOrd="0" presId="urn:microsoft.com/office/officeart/2016/7/layout/LinearArrowProcessNumbered"/>
    <dgm:cxn modelId="{D7FD6D14-0AB9-4DCB-9F3E-CC5ED4380CFD}" type="presOf" srcId="{68556B39-0A20-4C6F-A252-9F3B03FEBB0B}" destId="{74FA5906-BEFA-4859-A812-48548D7BAAEF}" srcOrd="0" destOrd="0" presId="urn:microsoft.com/office/officeart/2016/7/layout/LinearArrowProcessNumbered"/>
    <dgm:cxn modelId="{83CA651C-6F24-4B3D-ACE2-0C9B2B6A776C}" srcId="{A0119FDF-655E-4754-A957-5D1C47884FF9}" destId="{79C470B3-299C-4581-A7DE-042690ABDEC4}" srcOrd="6" destOrd="0" parTransId="{84BBA704-F0AA-484A-A04A-FD24043D30E5}" sibTransId="{128B7763-8BF3-4CF7-872F-8EDD9FB2DF06}"/>
    <dgm:cxn modelId="{3DBFA61C-6CF1-45BF-AAE1-C68435051110}" type="presOf" srcId="{C49F2270-EEA8-4A01-B380-E4F9220BA884}" destId="{D7EFFEFA-48E2-4ABC-8F67-83C8E8B087BD}" srcOrd="0" destOrd="0" presId="urn:microsoft.com/office/officeart/2016/7/layout/LinearArrowProcessNumbered"/>
    <dgm:cxn modelId="{C168F91C-EE89-4BB1-96C4-4D1D298D2B12}" type="presOf" srcId="{F6F12DFB-59A8-4ED2-BE3C-2147CED7E3C0}" destId="{6EB35835-5D87-437F-88C7-E228389A5DCD}" srcOrd="0" destOrd="0" presId="urn:microsoft.com/office/officeart/2016/7/layout/LinearArrowProcessNumbered"/>
    <dgm:cxn modelId="{F7584A2E-1C75-418A-B719-5BE101669B79}" srcId="{A0119FDF-655E-4754-A957-5D1C47884FF9}" destId="{1C3F06D0-1EE8-4486-9BDF-F13A9F2A4657}" srcOrd="4" destOrd="0" parTransId="{51BDEFC8-9C5C-45D6-922D-74AFBFA51D8B}" sibTransId="{6B4DE1E4-B3DB-4A98-977C-21CEEB0953CE}"/>
    <dgm:cxn modelId="{AE7DD032-1086-4E9B-9FC8-AD6C4AC30512}" type="presOf" srcId="{435868DA-373C-485C-817C-96F13976446B}" destId="{9B326BB8-9D43-46D8-9EB9-0E5C3031B2F8}" srcOrd="0" destOrd="0" presId="urn:microsoft.com/office/officeart/2016/7/layout/LinearArrowProcessNumbered"/>
    <dgm:cxn modelId="{AD39F03D-C46D-4F35-B471-842AD3FD2B79}" srcId="{A0119FDF-655E-4754-A957-5D1C47884FF9}" destId="{DDD31AD3-4592-47F6-A2F9-2096E07E6437}" srcOrd="1" destOrd="0" parTransId="{7DDE06DD-5EEC-46D5-B069-CBDF07A00250}" sibTransId="{C49F2270-EEA8-4A01-B380-E4F9220BA884}"/>
    <dgm:cxn modelId="{AD204257-1ACD-4A8A-9F46-986C58783C2F}" type="presOf" srcId="{A0119FDF-655E-4754-A957-5D1C47884FF9}" destId="{9FDF1181-78F8-4DA4-9CF4-64B9CA2130D7}" srcOrd="0" destOrd="0" presId="urn:microsoft.com/office/officeart/2016/7/layout/LinearArrowProcessNumbered"/>
    <dgm:cxn modelId="{02F9775B-E647-4573-8DAC-879D68B9953E}" type="presOf" srcId="{6B4DE1E4-B3DB-4A98-977C-21CEEB0953CE}" destId="{694B46E9-D60A-4885-B439-CCBB59998C17}" srcOrd="0" destOrd="0" presId="urn:microsoft.com/office/officeart/2016/7/layout/LinearArrowProcessNumbered"/>
    <dgm:cxn modelId="{FCDF226A-082F-4D89-8FAD-B861F70C3CFA}" srcId="{A0119FDF-655E-4754-A957-5D1C47884FF9}" destId="{87E04B51-9CF1-475A-8389-D098BC6C332D}" srcOrd="0" destOrd="0" parTransId="{D00CF527-A98C-47D6-9A9C-40A2C0C3E5B4}" sibTransId="{9034374C-22B7-4676-8593-54C7FC12139B}"/>
    <dgm:cxn modelId="{A7CEDB70-8A6A-420C-A9D2-40115DB1520A}" type="presOf" srcId="{AE7C27AB-4AD3-4A03-A74B-0BD7BB374AE0}" destId="{7D20C4DC-A3B3-4DB9-AB1E-63D186FDFBD2}" srcOrd="0" destOrd="0" presId="urn:microsoft.com/office/officeart/2016/7/layout/LinearArrowProcessNumbered"/>
    <dgm:cxn modelId="{CB852976-6AD1-42C2-8508-D794311258DB}" type="presOf" srcId="{1C3F06D0-1EE8-4486-9BDF-F13A9F2A4657}" destId="{A5730831-540C-469A-836C-97E4A7FFE71A}" srcOrd="0" destOrd="0" presId="urn:microsoft.com/office/officeart/2016/7/layout/LinearArrowProcessNumbered"/>
    <dgm:cxn modelId="{14473A7D-C6C0-45CF-AF60-2B971407AB3B}" srcId="{A0119FDF-655E-4754-A957-5D1C47884FF9}" destId="{435868DA-373C-485C-817C-96F13976446B}" srcOrd="5" destOrd="0" parTransId="{E605283F-645E-4FE2-8C29-671FD4EA2204}" sibTransId="{AE7C27AB-4AD3-4A03-A74B-0BD7BB374AE0}"/>
    <dgm:cxn modelId="{FA99CF82-DD7F-4C4B-A868-AC4794D9B1D8}" srcId="{A0119FDF-655E-4754-A957-5D1C47884FF9}" destId="{F6F12DFB-59A8-4ED2-BE3C-2147CED7E3C0}" srcOrd="3" destOrd="0" parTransId="{02C1D170-046B-414A-A8B5-23A04DD9B865}" sibTransId="{0D6079CD-6D2F-4AEF-B742-6CDDD5E7F679}"/>
    <dgm:cxn modelId="{7CFBA289-CCA7-4840-8C6A-9237380A18C8}" type="presOf" srcId="{128B7763-8BF3-4CF7-872F-8EDD9FB2DF06}" destId="{7C81A0E4-EEDF-416D-838B-A32785F5CE5A}" srcOrd="0" destOrd="0" presId="urn:microsoft.com/office/officeart/2016/7/layout/LinearArrowProcessNumbered"/>
    <dgm:cxn modelId="{B3124893-87FB-4426-B300-C4F4EFCA772C}" type="presOf" srcId="{444AAC6F-83AC-42CA-A27D-A789F387B54C}" destId="{16924842-D01F-411E-87D2-9E031C576829}" srcOrd="0" destOrd="0" presId="urn:microsoft.com/office/officeart/2016/7/layout/LinearArrowProcessNumbered"/>
    <dgm:cxn modelId="{60712DC4-3102-4250-A8EE-4B9E919D9218}" type="presOf" srcId="{87E04B51-9CF1-475A-8389-D098BC6C332D}" destId="{B5A9F9EA-A49D-4A17-8A8F-0F5F46CE3283}" srcOrd="0" destOrd="0" presId="urn:microsoft.com/office/officeart/2016/7/layout/LinearArrowProcessNumbered"/>
    <dgm:cxn modelId="{52CE42C7-74AF-4EF3-8258-16921B351AC4}" type="presOf" srcId="{9034374C-22B7-4676-8593-54C7FC12139B}" destId="{B95239DE-D07E-44BA-8452-EA6335072129}" srcOrd="0" destOrd="0" presId="urn:microsoft.com/office/officeart/2016/7/layout/LinearArrowProcessNumbered"/>
    <dgm:cxn modelId="{DAFB51CE-8290-40FE-A455-3282E3271DFC}" srcId="{A0119FDF-655E-4754-A957-5D1C47884FF9}" destId="{68556B39-0A20-4C6F-A252-9F3B03FEBB0B}" srcOrd="2" destOrd="0" parTransId="{DA1C36BE-A7A2-4779-A636-2E2BF488A1CF}" sibTransId="{444AAC6F-83AC-42CA-A27D-A789F387B54C}"/>
    <dgm:cxn modelId="{4C6848FB-903A-4F42-A5D4-980505D7C5A7}" type="presOf" srcId="{0D6079CD-6D2F-4AEF-B742-6CDDD5E7F679}" destId="{C061E7CC-2CE7-4023-88A2-619D4518BBFE}" srcOrd="0" destOrd="0" presId="urn:microsoft.com/office/officeart/2016/7/layout/LinearArrowProcessNumbered"/>
    <dgm:cxn modelId="{3D48D13B-8C59-4838-8A19-EF17F395FC81}" type="presParOf" srcId="{9FDF1181-78F8-4DA4-9CF4-64B9CA2130D7}" destId="{ADF17E2F-6F85-4EF9-9F02-01CE8247670C}" srcOrd="0" destOrd="0" presId="urn:microsoft.com/office/officeart/2016/7/layout/LinearArrowProcessNumbered"/>
    <dgm:cxn modelId="{EB50E54D-FF22-4B45-B948-BD284CC97DFF}" type="presParOf" srcId="{ADF17E2F-6F85-4EF9-9F02-01CE8247670C}" destId="{8E02784E-C889-4C4F-B5F9-50F5634AFC18}" srcOrd="0" destOrd="0" presId="urn:microsoft.com/office/officeart/2016/7/layout/LinearArrowProcessNumbered"/>
    <dgm:cxn modelId="{49EB749E-A421-4719-8EF5-51EDD1C70B6D}" type="presParOf" srcId="{ADF17E2F-6F85-4EF9-9F02-01CE8247670C}" destId="{382B0F42-E935-4F2E-83B2-258127F47F74}" srcOrd="1" destOrd="0" presId="urn:microsoft.com/office/officeart/2016/7/layout/LinearArrowProcessNumbered"/>
    <dgm:cxn modelId="{4B823F6E-D635-40C8-A587-C4FFE25B32A0}" type="presParOf" srcId="{382B0F42-E935-4F2E-83B2-258127F47F74}" destId="{49C7C642-D0FB-4AFD-9E4D-FF16661B390E}" srcOrd="0" destOrd="0" presId="urn:microsoft.com/office/officeart/2016/7/layout/LinearArrowProcessNumbered"/>
    <dgm:cxn modelId="{F1E8C032-E3E4-4896-8EB2-30A52B663608}" type="presParOf" srcId="{382B0F42-E935-4F2E-83B2-258127F47F74}" destId="{F05189CB-9048-4349-9110-550D02183711}" srcOrd="1" destOrd="0" presId="urn:microsoft.com/office/officeart/2016/7/layout/LinearArrowProcessNumbered"/>
    <dgm:cxn modelId="{B3CBE598-B87A-49C6-9534-E83553A93B9D}" type="presParOf" srcId="{382B0F42-E935-4F2E-83B2-258127F47F74}" destId="{B95239DE-D07E-44BA-8452-EA6335072129}" srcOrd="2" destOrd="0" presId="urn:microsoft.com/office/officeart/2016/7/layout/LinearArrowProcessNumbered"/>
    <dgm:cxn modelId="{54121599-E4B1-48D8-8043-B8D1B6262630}" type="presParOf" srcId="{382B0F42-E935-4F2E-83B2-258127F47F74}" destId="{52A699ED-8466-4354-B8AE-20C0C96067F3}" srcOrd="3" destOrd="0" presId="urn:microsoft.com/office/officeart/2016/7/layout/LinearArrowProcessNumbered"/>
    <dgm:cxn modelId="{DDE2B01F-3445-436D-AE3C-826EE07AB66B}" type="presParOf" srcId="{ADF17E2F-6F85-4EF9-9F02-01CE8247670C}" destId="{B5A9F9EA-A49D-4A17-8A8F-0F5F46CE3283}" srcOrd="2" destOrd="0" presId="urn:microsoft.com/office/officeart/2016/7/layout/LinearArrowProcessNumbered"/>
    <dgm:cxn modelId="{030C57B7-590B-4BB0-86CE-1C92E9B1C851}" type="presParOf" srcId="{9FDF1181-78F8-4DA4-9CF4-64B9CA2130D7}" destId="{3B5BFD59-CF01-4150-B02E-9940DC2F8E0C}" srcOrd="1" destOrd="0" presId="urn:microsoft.com/office/officeart/2016/7/layout/LinearArrowProcessNumbered"/>
    <dgm:cxn modelId="{7926514A-DA37-4A18-A554-DF50F59425B5}" type="presParOf" srcId="{9FDF1181-78F8-4DA4-9CF4-64B9CA2130D7}" destId="{0FD1FABC-9A50-49B7-8DD2-779605566CCD}" srcOrd="2" destOrd="0" presId="urn:microsoft.com/office/officeart/2016/7/layout/LinearArrowProcessNumbered"/>
    <dgm:cxn modelId="{D46D2CD2-543C-44D0-AAFC-4B1ADF712CCC}" type="presParOf" srcId="{0FD1FABC-9A50-49B7-8DD2-779605566CCD}" destId="{95F4A338-FC62-4EAA-A907-32B4A671D6FB}" srcOrd="0" destOrd="0" presId="urn:microsoft.com/office/officeart/2016/7/layout/LinearArrowProcessNumbered"/>
    <dgm:cxn modelId="{F8496D29-0F21-404D-AF90-EBF74A5403F2}" type="presParOf" srcId="{0FD1FABC-9A50-49B7-8DD2-779605566CCD}" destId="{602A365C-E5BD-4687-89A6-581163DC2666}" srcOrd="1" destOrd="0" presId="urn:microsoft.com/office/officeart/2016/7/layout/LinearArrowProcessNumbered"/>
    <dgm:cxn modelId="{82E36D32-6B44-4B61-8EDB-22EFBB77420F}" type="presParOf" srcId="{602A365C-E5BD-4687-89A6-581163DC2666}" destId="{52FC0FE7-1763-4915-947B-D29013627D0B}" srcOrd="0" destOrd="0" presId="urn:microsoft.com/office/officeart/2016/7/layout/LinearArrowProcessNumbered"/>
    <dgm:cxn modelId="{6184B80A-EDD2-464B-BACA-852E43C2B72A}" type="presParOf" srcId="{602A365C-E5BD-4687-89A6-581163DC2666}" destId="{B09BCFA5-30E0-4188-8E72-1D288C2B0A04}" srcOrd="1" destOrd="0" presId="urn:microsoft.com/office/officeart/2016/7/layout/LinearArrowProcessNumbered"/>
    <dgm:cxn modelId="{44806D34-A547-4C8E-9434-9F29F1CD6017}" type="presParOf" srcId="{602A365C-E5BD-4687-89A6-581163DC2666}" destId="{D7EFFEFA-48E2-4ABC-8F67-83C8E8B087BD}" srcOrd="2" destOrd="0" presId="urn:microsoft.com/office/officeart/2016/7/layout/LinearArrowProcessNumbered"/>
    <dgm:cxn modelId="{3183D8AF-210A-41A8-A9B1-1EC2F8BB718A}" type="presParOf" srcId="{602A365C-E5BD-4687-89A6-581163DC2666}" destId="{C2CA6009-2EC8-4678-A8C0-F1249C6E03D3}" srcOrd="3" destOrd="0" presId="urn:microsoft.com/office/officeart/2016/7/layout/LinearArrowProcessNumbered"/>
    <dgm:cxn modelId="{479E9B05-6DBC-4083-8A51-A80D13B33217}" type="presParOf" srcId="{0FD1FABC-9A50-49B7-8DD2-779605566CCD}" destId="{AE1FF4F6-6F52-4236-A526-B28996FDCE2F}" srcOrd="2" destOrd="0" presId="urn:microsoft.com/office/officeart/2016/7/layout/LinearArrowProcessNumbered"/>
    <dgm:cxn modelId="{A8216FBC-87A4-459B-ACA9-0EB9D9FBCEBA}" type="presParOf" srcId="{9FDF1181-78F8-4DA4-9CF4-64B9CA2130D7}" destId="{D4832AEA-FC42-469E-AA5D-62ED55B6082B}" srcOrd="3" destOrd="0" presId="urn:microsoft.com/office/officeart/2016/7/layout/LinearArrowProcessNumbered"/>
    <dgm:cxn modelId="{022052AF-7CD7-46AA-A0BF-DE5F92DD6C30}" type="presParOf" srcId="{9FDF1181-78F8-4DA4-9CF4-64B9CA2130D7}" destId="{D4A07A07-2694-4F48-9DDD-6ED75797099D}" srcOrd="4" destOrd="0" presId="urn:microsoft.com/office/officeart/2016/7/layout/LinearArrowProcessNumbered"/>
    <dgm:cxn modelId="{9D648927-8946-4433-BF0B-36D002E1B30C}" type="presParOf" srcId="{D4A07A07-2694-4F48-9DDD-6ED75797099D}" destId="{D2B8C0B6-07E4-4247-9C72-868965FEE180}" srcOrd="0" destOrd="0" presId="urn:microsoft.com/office/officeart/2016/7/layout/LinearArrowProcessNumbered"/>
    <dgm:cxn modelId="{C5C6AE59-FE3F-493D-9AE0-C2B8B0A5F22F}" type="presParOf" srcId="{D4A07A07-2694-4F48-9DDD-6ED75797099D}" destId="{A9D92BE1-8C00-4D86-97D6-BF9B470D8367}" srcOrd="1" destOrd="0" presId="urn:microsoft.com/office/officeart/2016/7/layout/LinearArrowProcessNumbered"/>
    <dgm:cxn modelId="{8A06F496-EC01-432E-AA29-3E70034F9D43}" type="presParOf" srcId="{A9D92BE1-8C00-4D86-97D6-BF9B470D8367}" destId="{9E4CDF1C-8FC9-489D-BA5C-BC366DA5FC28}" srcOrd="0" destOrd="0" presId="urn:microsoft.com/office/officeart/2016/7/layout/LinearArrowProcessNumbered"/>
    <dgm:cxn modelId="{56D6F95C-8ECF-4DB1-80DA-11D0337919D8}" type="presParOf" srcId="{A9D92BE1-8C00-4D86-97D6-BF9B470D8367}" destId="{39D7AF79-2DF7-4ACD-AFCD-C5FCFF65B538}" srcOrd="1" destOrd="0" presId="urn:microsoft.com/office/officeart/2016/7/layout/LinearArrowProcessNumbered"/>
    <dgm:cxn modelId="{C6F6FE1C-C53C-462F-9D66-54375F1DCD8F}" type="presParOf" srcId="{A9D92BE1-8C00-4D86-97D6-BF9B470D8367}" destId="{16924842-D01F-411E-87D2-9E031C576829}" srcOrd="2" destOrd="0" presId="urn:microsoft.com/office/officeart/2016/7/layout/LinearArrowProcessNumbered"/>
    <dgm:cxn modelId="{B4E34F66-0FBF-4C56-B005-132230DD6CA6}" type="presParOf" srcId="{A9D92BE1-8C00-4D86-97D6-BF9B470D8367}" destId="{78CD25B0-5249-48E2-A3C8-ABE5C53148DB}" srcOrd="3" destOrd="0" presId="urn:microsoft.com/office/officeart/2016/7/layout/LinearArrowProcessNumbered"/>
    <dgm:cxn modelId="{B4842A83-7691-40FC-BE59-1EDACBEE9378}" type="presParOf" srcId="{D4A07A07-2694-4F48-9DDD-6ED75797099D}" destId="{74FA5906-BEFA-4859-A812-48548D7BAAEF}" srcOrd="2" destOrd="0" presId="urn:microsoft.com/office/officeart/2016/7/layout/LinearArrowProcessNumbered"/>
    <dgm:cxn modelId="{7E67C037-8103-4284-8609-E5E2CD314FC4}" type="presParOf" srcId="{9FDF1181-78F8-4DA4-9CF4-64B9CA2130D7}" destId="{D72D08C2-15BE-4859-99A1-1B61CB2D668F}" srcOrd="5" destOrd="0" presId="urn:microsoft.com/office/officeart/2016/7/layout/LinearArrowProcessNumbered"/>
    <dgm:cxn modelId="{B76D330A-BBB5-49EB-95A3-D494EC2EDC15}" type="presParOf" srcId="{9FDF1181-78F8-4DA4-9CF4-64B9CA2130D7}" destId="{246912A5-F2A9-4E41-B1E6-32D3B1D4BA0E}" srcOrd="6" destOrd="0" presId="urn:microsoft.com/office/officeart/2016/7/layout/LinearArrowProcessNumbered"/>
    <dgm:cxn modelId="{B22441AA-EB96-44FB-952D-05ABB08094BB}" type="presParOf" srcId="{246912A5-F2A9-4E41-B1E6-32D3B1D4BA0E}" destId="{7718C41D-C5DC-4715-997A-025BA42EE18C}" srcOrd="0" destOrd="0" presId="urn:microsoft.com/office/officeart/2016/7/layout/LinearArrowProcessNumbered"/>
    <dgm:cxn modelId="{C65514B8-9AA8-4D0F-B052-466F8B87AB23}" type="presParOf" srcId="{246912A5-F2A9-4E41-B1E6-32D3B1D4BA0E}" destId="{A8782002-2641-4ABB-81AA-9BB70DE9CC9D}" srcOrd="1" destOrd="0" presId="urn:microsoft.com/office/officeart/2016/7/layout/LinearArrowProcessNumbered"/>
    <dgm:cxn modelId="{BD0DDDAA-63D5-43BD-9F5C-1236F19595A4}" type="presParOf" srcId="{A8782002-2641-4ABB-81AA-9BB70DE9CC9D}" destId="{157904D9-ADF1-4183-9CD2-2B797005DB4B}" srcOrd="0" destOrd="0" presId="urn:microsoft.com/office/officeart/2016/7/layout/LinearArrowProcessNumbered"/>
    <dgm:cxn modelId="{A9763F18-9970-4B7C-93EF-B92342D77331}" type="presParOf" srcId="{A8782002-2641-4ABB-81AA-9BB70DE9CC9D}" destId="{46EB12BB-926D-4B67-B264-B020AC72B500}" srcOrd="1" destOrd="0" presId="urn:microsoft.com/office/officeart/2016/7/layout/LinearArrowProcessNumbered"/>
    <dgm:cxn modelId="{815097B2-BD5F-41A8-87AE-0362BAB7A6C2}" type="presParOf" srcId="{A8782002-2641-4ABB-81AA-9BB70DE9CC9D}" destId="{C061E7CC-2CE7-4023-88A2-619D4518BBFE}" srcOrd="2" destOrd="0" presId="urn:microsoft.com/office/officeart/2016/7/layout/LinearArrowProcessNumbered"/>
    <dgm:cxn modelId="{C71BA0AB-E625-4FBE-A96B-E13D572B5746}" type="presParOf" srcId="{A8782002-2641-4ABB-81AA-9BB70DE9CC9D}" destId="{4549AFF0-3F75-4CFD-B405-3827674F7290}" srcOrd="3" destOrd="0" presId="urn:microsoft.com/office/officeart/2016/7/layout/LinearArrowProcessNumbered"/>
    <dgm:cxn modelId="{BB1DAD9B-78D4-4237-9F5E-A76C90606F3B}" type="presParOf" srcId="{246912A5-F2A9-4E41-B1E6-32D3B1D4BA0E}" destId="{6EB35835-5D87-437F-88C7-E228389A5DCD}" srcOrd="2" destOrd="0" presId="urn:microsoft.com/office/officeart/2016/7/layout/LinearArrowProcessNumbered"/>
    <dgm:cxn modelId="{EED4D8F3-7698-4F3A-ABB6-F11AD41F9472}" type="presParOf" srcId="{9FDF1181-78F8-4DA4-9CF4-64B9CA2130D7}" destId="{C10E37D7-2B91-435B-8AB1-D6E6CD93FA32}" srcOrd="7" destOrd="0" presId="urn:microsoft.com/office/officeart/2016/7/layout/LinearArrowProcessNumbered"/>
    <dgm:cxn modelId="{4FDD06E5-23A3-46EC-8161-1A4B63BB4DC8}" type="presParOf" srcId="{9FDF1181-78F8-4DA4-9CF4-64B9CA2130D7}" destId="{81636402-3618-4F5D-BD73-CA6259786E9C}" srcOrd="8" destOrd="0" presId="urn:microsoft.com/office/officeart/2016/7/layout/LinearArrowProcessNumbered"/>
    <dgm:cxn modelId="{719C4B69-D2E7-4E3F-9C35-2FE31DDB53C2}" type="presParOf" srcId="{81636402-3618-4F5D-BD73-CA6259786E9C}" destId="{B86C89F4-C9E4-4796-93B3-58C88A24D897}" srcOrd="0" destOrd="0" presId="urn:microsoft.com/office/officeart/2016/7/layout/LinearArrowProcessNumbered"/>
    <dgm:cxn modelId="{42CB6313-823B-44D7-B51E-526459CAFB83}" type="presParOf" srcId="{81636402-3618-4F5D-BD73-CA6259786E9C}" destId="{F0B9550C-1216-4DC1-8F66-9A016AFBABDC}" srcOrd="1" destOrd="0" presId="urn:microsoft.com/office/officeart/2016/7/layout/LinearArrowProcessNumbered"/>
    <dgm:cxn modelId="{9E5BE511-CC3B-481B-A43B-AD64D1D5F38E}" type="presParOf" srcId="{F0B9550C-1216-4DC1-8F66-9A016AFBABDC}" destId="{614B8F15-4D3C-4A3F-A0EA-42CB2AB17B36}" srcOrd="0" destOrd="0" presId="urn:microsoft.com/office/officeart/2016/7/layout/LinearArrowProcessNumbered"/>
    <dgm:cxn modelId="{34C3C6E2-9110-4733-B9FF-870B5812D5B1}" type="presParOf" srcId="{F0B9550C-1216-4DC1-8F66-9A016AFBABDC}" destId="{11B94CFB-C9FD-4865-9FBD-2398ECA11872}" srcOrd="1" destOrd="0" presId="urn:microsoft.com/office/officeart/2016/7/layout/LinearArrowProcessNumbered"/>
    <dgm:cxn modelId="{6992A347-1BF6-4C93-A402-4F3511051F13}" type="presParOf" srcId="{F0B9550C-1216-4DC1-8F66-9A016AFBABDC}" destId="{694B46E9-D60A-4885-B439-CCBB59998C17}" srcOrd="2" destOrd="0" presId="urn:microsoft.com/office/officeart/2016/7/layout/LinearArrowProcessNumbered"/>
    <dgm:cxn modelId="{2E43DE8E-EA5C-446D-B4F6-10D9A3BFDCCB}" type="presParOf" srcId="{F0B9550C-1216-4DC1-8F66-9A016AFBABDC}" destId="{C89D8013-F930-435B-8059-07E72A4819F6}" srcOrd="3" destOrd="0" presId="urn:microsoft.com/office/officeart/2016/7/layout/LinearArrowProcessNumbered"/>
    <dgm:cxn modelId="{E0878A58-4DE1-4A47-BD12-7C0FFCE677BC}" type="presParOf" srcId="{81636402-3618-4F5D-BD73-CA6259786E9C}" destId="{A5730831-540C-469A-836C-97E4A7FFE71A}" srcOrd="2" destOrd="0" presId="urn:microsoft.com/office/officeart/2016/7/layout/LinearArrowProcessNumbered"/>
    <dgm:cxn modelId="{8D2D511C-6284-452F-93BE-34779698BFE0}" type="presParOf" srcId="{9FDF1181-78F8-4DA4-9CF4-64B9CA2130D7}" destId="{25E8D15A-EDF0-431B-9AA7-0D46BD71B906}" srcOrd="9" destOrd="0" presId="urn:microsoft.com/office/officeart/2016/7/layout/LinearArrowProcessNumbered"/>
    <dgm:cxn modelId="{E59D6229-7D12-4186-9720-5845844C0D43}" type="presParOf" srcId="{9FDF1181-78F8-4DA4-9CF4-64B9CA2130D7}" destId="{94432459-2DB4-4391-9955-203EE58C8289}" srcOrd="10" destOrd="0" presId="urn:microsoft.com/office/officeart/2016/7/layout/LinearArrowProcessNumbered"/>
    <dgm:cxn modelId="{9A92FB81-6373-4FFD-82F0-E75C2E5DE3C7}" type="presParOf" srcId="{94432459-2DB4-4391-9955-203EE58C8289}" destId="{7D063818-8F26-4BED-BC5D-F4DC7D873C90}" srcOrd="0" destOrd="0" presId="urn:microsoft.com/office/officeart/2016/7/layout/LinearArrowProcessNumbered"/>
    <dgm:cxn modelId="{76EDCCB4-4DC2-462D-94F1-524BA574F74F}" type="presParOf" srcId="{94432459-2DB4-4391-9955-203EE58C8289}" destId="{5E122A70-64D2-4CFB-8359-E1C3C4C33049}" srcOrd="1" destOrd="0" presId="urn:microsoft.com/office/officeart/2016/7/layout/LinearArrowProcessNumbered"/>
    <dgm:cxn modelId="{C66D3E95-7E3C-47AF-9F6B-A01AF1DE113F}" type="presParOf" srcId="{5E122A70-64D2-4CFB-8359-E1C3C4C33049}" destId="{9DDB64D7-A5EF-4B38-937B-7192834FF539}" srcOrd="0" destOrd="0" presId="urn:microsoft.com/office/officeart/2016/7/layout/LinearArrowProcessNumbered"/>
    <dgm:cxn modelId="{F376A663-36D7-4DB6-8844-36F49C15CB6C}" type="presParOf" srcId="{5E122A70-64D2-4CFB-8359-E1C3C4C33049}" destId="{B2C12CA0-30F4-4D4C-BB4D-9CCEF9133BFB}" srcOrd="1" destOrd="0" presId="urn:microsoft.com/office/officeart/2016/7/layout/LinearArrowProcessNumbered"/>
    <dgm:cxn modelId="{4519B843-A1D0-4A78-BD75-2953D65D71AD}" type="presParOf" srcId="{5E122A70-64D2-4CFB-8359-E1C3C4C33049}" destId="{7D20C4DC-A3B3-4DB9-AB1E-63D186FDFBD2}" srcOrd="2" destOrd="0" presId="urn:microsoft.com/office/officeart/2016/7/layout/LinearArrowProcessNumbered"/>
    <dgm:cxn modelId="{DC6B5B67-6EFD-48D0-9221-D05772F5957F}" type="presParOf" srcId="{5E122A70-64D2-4CFB-8359-E1C3C4C33049}" destId="{134BEA07-DC58-437C-9F7D-9DEE83302A07}" srcOrd="3" destOrd="0" presId="urn:microsoft.com/office/officeart/2016/7/layout/LinearArrowProcessNumbered"/>
    <dgm:cxn modelId="{AB2C034E-5584-47F1-8F5E-742D3C35DCF7}" type="presParOf" srcId="{94432459-2DB4-4391-9955-203EE58C8289}" destId="{9B326BB8-9D43-46D8-9EB9-0E5C3031B2F8}" srcOrd="2" destOrd="0" presId="urn:microsoft.com/office/officeart/2016/7/layout/LinearArrowProcessNumbered"/>
    <dgm:cxn modelId="{408B069A-5CE3-492A-88A8-C5595377A0DB}" type="presParOf" srcId="{9FDF1181-78F8-4DA4-9CF4-64B9CA2130D7}" destId="{6FEF24D3-14E2-4307-A236-A53494ECA501}" srcOrd="11" destOrd="0" presId="urn:microsoft.com/office/officeart/2016/7/layout/LinearArrowProcessNumbered"/>
    <dgm:cxn modelId="{3AA51B08-FA76-47FE-9C5D-417E4D352EB5}" type="presParOf" srcId="{9FDF1181-78F8-4DA4-9CF4-64B9CA2130D7}" destId="{836C3EDD-A2CB-4B27-B23C-9A108CBC3F7E}" srcOrd="12" destOrd="0" presId="urn:microsoft.com/office/officeart/2016/7/layout/LinearArrowProcessNumbered"/>
    <dgm:cxn modelId="{2BB8FF9C-5F38-4EF4-B781-0147E7D5E926}" type="presParOf" srcId="{836C3EDD-A2CB-4B27-B23C-9A108CBC3F7E}" destId="{C5796436-4E25-4046-9A65-C673162302C8}" srcOrd="0" destOrd="0" presId="urn:microsoft.com/office/officeart/2016/7/layout/LinearArrowProcessNumbered"/>
    <dgm:cxn modelId="{DE1583C2-7A47-4957-938D-252B4D0C1612}" type="presParOf" srcId="{836C3EDD-A2CB-4B27-B23C-9A108CBC3F7E}" destId="{1E2A2645-EB49-4616-A98C-95E5A400EC33}" srcOrd="1" destOrd="0" presId="urn:microsoft.com/office/officeart/2016/7/layout/LinearArrowProcessNumbered"/>
    <dgm:cxn modelId="{C0E64E2B-FDC0-4772-8AAC-E3C2C4176359}" type="presParOf" srcId="{1E2A2645-EB49-4616-A98C-95E5A400EC33}" destId="{67F4DA5A-EC18-4689-AF29-D1C6BF2EC49F}" srcOrd="0" destOrd="0" presId="urn:microsoft.com/office/officeart/2016/7/layout/LinearArrowProcessNumbered"/>
    <dgm:cxn modelId="{68EF00BC-AC80-4919-A97F-ED93B25FAFFA}" type="presParOf" srcId="{1E2A2645-EB49-4616-A98C-95E5A400EC33}" destId="{64923C05-B935-45AF-9F65-AE8A743E7C0C}" srcOrd="1" destOrd="0" presId="urn:microsoft.com/office/officeart/2016/7/layout/LinearArrowProcessNumbered"/>
    <dgm:cxn modelId="{B1FBF74A-F6A5-4076-BCCB-0E7DA0210D43}" type="presParOf" srcId="{1E2A2645-EB49-4616-A98C-95E5A400EC33}" destId="{7C81A0E4-EEDF-416D-838B-A32785F5CE5A}" srcOrd="2" destOrd="0" presId="urn:microsoft.com/office/officeart/2016/7/layout/LinearArrowProcessNumbered"/>
    <dgm:cxn modelId="{F56DF1D7-6301-4F28-8A53-47CBEECFC526}" type="presParOf" srcId="{1E2A2645-EB49-4616-A98C-95E5A400EC33}" destId="{42C8A88F-EC9E-4694-AE3F-B8C089C1F628}" srcOrd="3" destOrd="0" presId="urn:microsoft.com/office/officeart/2016/7/layout/LinearArrowProcessNumbered"/>
    <dgm:cxn modelId="{572BA84D-E35D-4E8F-8700-DDA20592C34C}" type="presParOf" srcId="{836C3EDD-A2CB-4B27-B23C-9A108CBC3F7E}" destId="{034C4FAC-3A8D-41CD-8AD0-016BA2C5BE87}"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4EE2E77C-0DD2-4414-A36D-9B1ECC4C65A6}"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IE"/>
        </a:p>
      </dgm:t>
    </dgm:pt>
    <dgm:pt modelId="{9061ABC6-F6A0-495B-A6A2-93B1FB0A433C}">
      <dgm:prSet custT="1"/>
      <dgm:spPr/>
      <dgm:t>
        <a:bodyPr/>
        <a:lstStyle/>
        <a:p>
          <a:r>
            <a:rPr lang="en-GB" sz="1800" b="1" dirty="0"/>
            <a:t>Process Consultation</a:t>
          </a:r>
          <a:endParaRPr lang="en-IE" sz="1800" b="1" dirty="0"/>
        </a:p>
      </dgm:t>
    </dgm:pt>
    <dgm:pt modelId="{FEAFD0B2-7FB9-4134-A071-8D59A1D027CC}" type="parTrans" cxnId="{BAED617A-03FB-4B39-BDD6-CF854CE3C1B9}">
      <dgm:prSet/>
      <dgm:spPr/>
      <dgm:t>
        <a:bodyPr/>
        <a:lstStyle/>
        <a:p>
          <a:endParaRPr lang="en-IE"/>
        </a:p>
      </dgm:t>
    </dgm:pt>
    <dgm:pt modelId="{DD573059-2B4F-42EE-A57F-F349BFE14854}" type="sibTrans" cxnId="{BAED617A-03FB-4B39-BDD6-CF854CE3C1B9}">
      <dgm:prSet/>
      <dgm:spPr/>
      <dgm:t>
        <a:bodyPr/>
        <a:lstStyle/>
        <a:p>
          <a:endParaRPr lang="en-IE"/>
        </a:p>
      </dgm:t>
    </dgm:pt>
    <dgm:pt modelId="{A6DB1B6C-5F6B-4437-9608-6BC787AA62A9}">
      <dgm:prSet/>
      <dgm:spPr/>
      <dgm:t>
        <a:bodyPr/>
        <a:lstStyle/>
        <a:p>
          <a:r>
            <a:rPr lang="en-GB" dirty="0"/>
            <a:t>Helping clients to generate and analyse information they can understand and, following a thorough diagnosis, act upon.</a:t>
          </a:r>
          <a:endParaRPr lang="en-IE" dirty="0"/>
        </a:p>
      </dgm:t>
    </dgm:pt>
    <dgm:pt modelId="{050FDFBA-9926-433E-AA44-41B8E2700680}" type="parTrans" cxnId="{E8ED2A82-7D11-4FB4-B845-B3E6F69F05D0}">
      <dgm:prSet/>
      <dgm:spPr/>
      <dgm:t>
        <a:bodyPr/>
        <a:lstStyle/>
        <a:p>
          <a:endParaRPr lang="en-IE"/>
        </a:p>
      </dgm:t>
    </dgm:pt>
    <dgm:pt modelId="{B5EA711A-7580-4978-B985-8B2B6520683E}" type="sibTrans" cxnId="{E8ED2A82-7D11-4FB4-B845-B3E6F69F05D0}">
      <dgm:prSet/>
      <dgm:spPr/>
      <dgm:t>
        <a:bodyPr/>
        <a:lstStyle/>
        <a:p>
          <a:endParaRPr lang="en-IE"/>
        </a:p>
      </dgm:t>
    </dgm:pt>
    <dgm:pt modelId="{7651ED2A-71EC-46B9-83C9-0D4632CFC487}">
      <dgm:prSet/>
      <dgm:spPr/>
      <dgm:t>
        <a:bodyPr/>
        <a:lstStyle/>
        <a:p>
          <a:r>
            <a:rPr lang="en-GB" dirty="0"/>
            <a:t>Information will relate to organisational processes such as:</a:t>
          </a:r>
          <a:endParaRPr lang="en-IE" dirty="0"/>
        </a:p>
      </dgm:t>
    </dgm:pt>
    <dgm:pt modelId="{7E578B79-2EAF-4F5E-96E4-B7D8AE26BB18}" type="parTrans" cxnId="{599F3B42-5C13-490D-BD2F-96C5F65C2233}">
      <dgm:prSet/>
      <dgm:spPr/>
      <dgm:t>
        <a:bodyPr/>
        <a:lstStyle/>
        <a:p>
          <a:endParaRPr lang="en-IE"/>
        </a:p>
      </dgm:t>
    </dgm:pt>
    <dgm:pt modelId="{E708E172-7FF8-4066-A340-9E84C3C6DCD6}" type="sibTrans" cxnId="{599F3B42-5C13-490D-BD2F-96C5F65C2233}">
      <dgm:prSet/>
      <dgm:spPr/>
      <dgm:t>
        <a:bodyPr/>
        <a:lstStyle/>
        <a:p>
          <a:endParaRPr lang="en-IE"/>
        </a:p>
      </dgm:t>
    </dgm:pt>
    <dgm:pt modelId="{64B8FD2B-77FC-4725-BD06-2FAFB8E4C4B1}">
      <dgm:prSet custT="1"/>
      <dgm:spPr/>
      <dgm:t>
        <a:bodyPr/>
        <a:lstStyle/>
        <a:p>
          <a:r>
            <a:rPr lang="en-GB" sz="1800" b="1" dirty="0"/>
            <a:t>Change Management </a:t>
          </a:r>
          <a:endParaRPr lang="en-IE" sz="1800" b="1" dirty="0"/>
        </a:p>
      </dgm:t>
    </dgm:pt>
    <dgm:pt modelId="{E9575BC3-2D56-4918-8564-0A49CDEB83B4}" type="parTrans" cxnId="{BB1DB5D6-14A9-47EA-8585-55645060E5D9}">
      <dgm:prSet/>
      <dgm:spPr/>
      <dgm:t>
        <a:bodyPr/>
        <a:lstStyle/>
        <a:p>
          <a:endParaRPr lang="en-IE"/>
        </a:p>
      </dgm:t>
    </dgm:pt>
    <dgm:pt modelId="{F06DEE9B-88AF-42E2-A003-E49A3F060854}" type="sibTrans" cxnId="{BB1DB5D6-14A9-47EA-8585-55645060E5D9}">
      <dgm:prSet/>
      <dgm:spPr/>
      <dgm:t>
        <a:bodyPr/>
        <a:lstStyle/>
        <a:p>
          <a:endParaRPr lang="en-IE"/>
        </a:p>
      </dgm:t>
    </dgm:pt>
    <dgm:pt modelId="{95FF21DD-BC07-422E-90FE-CBD58AD414D0}">
      <dgm:prSet/>
      <dgm:spPr/>
      <dgm:t>
        <a:bodyPr/>
        <a:lstStyle/>
        <a:p>
          <a:r>
            <a:rPr lang="en-GB" dirty="0"/>
            <a:t>Often using the techniques advocated by Lewin (1951) which consisted of processes of managing change by</a:t>
          </a:r>
          <a:endParaRPr lang="en-IE" dirty="0"/>
        </a:p>
      </dgm:t>
    </dgm:pt>
    <dgm:pt modelId="{D111F7CB-4261-4C91-AB75-FFDD47271A43}" type="parTrans" cxnId="{099BB10F-BFD1-4B37-BCB4-439E667CBAA4}">
      <dgm:prSet/>
      <dgm:spPr/>
      <dgm:t>
        <a:bodyPr/>
        <a:lstStyle/>
        <a:p>
          <a:endParaRPr lang="en-IE"/>
        </a:p>
      </dgm:t>
    </dgm:pt>
    <dgm:pt modelId="{BCE81205-9D2E-4798-BE72-7E3A1576BE4E}" type="sibTrans" cxnId="{099BB10F-BFD1-4B37-BCB4-439E667CBAA4}">
      <dgm:prSet/>
      <dgm:spPr/>
      <dgm:t>
        <a:bodyPr/>
        <a:lstStyle/>
        <a:p>
          <a:endParaRPr lang="en-IE"/>
        </a:p>
      </dgm:t>
    </dgm:pt>
    <dgm:pt modelId="{71F5D6AB-D9B3-4C26-B7C7-6AC2AC9C1A2A}">
      <dgm:prSet custT="1"/>
      <dgm:spPr/>
      <dgm:t>
        <a:bodyPr/>
        <a:lstStyle/>
        <a:p>
          <a:r>
            <a:rPr lang="en-GB" sz="1800" b="1" dirty="0"/>
            <a:t>Action Research</a:t>
          </a:r>
          <a:endParaRPr lang="en-IE" sz="1800" b="1" dirty="0"/>
        </a:p>
      </dgm:t>
    </dgm:pt>
    <dgm:pt modelId="{8F59727F-8BEC-4DB2-976F-73D0C23B1C86}" type="parTrans" cxnId="{89D4A1FB-F36B-4D36-9994-F786B391F95E}">
      <dgm:prSet/>
      <dgm:spPr/>
      <dgm:t>
        <a:bodyPr/>
        <a:lstStyle/>
        <a:p>
          <a:endParaRPr lang="en-IE"/>
        </a:p>
      </dgm:t>
    </dgm:pt>
    <dgm:pt modelId="{273ABE01-78A6-4A1C-AD0B-69144F4238B8}" type="sibTrans" cxnId="{89D4A1FB-F36B-4D36-9994-F786B391F95E}">
      <dgm:prSet/>
      <dgm:spPr/>
      <dgm:t>
        <a:bodyPr/>
        <a:lstStyle/>
        <a:p>
          <a:endParaRPr lang="en-IE"/>
        </a:p>
      </dgm:t>
    </dgm:pt>
    <dgm:pt modelId="{80D1D50F-742A-4AB3-B775-0FAD006E3F10}">
      <dgm:prSet/>
      <dgm:spPr/>
      <dgm:t>
        <a:bodyPr/>
        <a:lstStyle/>
        <a:p>
          <a:r>
            <a:rPr lang="en-GB" dirty="0"/>
            <a:t>Collecting data from people about process issues and feeding it back to identify problems and their likely causes as a basis for an action plan to deal with the problem</a:t>
          </a:r>
          <a:endParaRPr lang="en-IE" dirty="0"/>
        </a:p>
      </dgm:t>
    </dgm:pt>
    <dgm:pt modelId="{57A17787-AAF4-43F4-BB88-CDCEFE2A2A3B}" type="parTrans" cxnId="{6B88A51E-59F8-4897-BE8C-4B1E443C6559}">
      <dgm:prSet/>
      <dgm:spPr/>
      <dgm:t>
        <a:bodyPr/>
        <a:lstStyle/>
        <a:p>
          <a:endParaRPr lang="en-IE"/>
        </a:p>
      </dgm:t>
    </dgm:pt>
    <dgm:pt modelId="{E39C6AF7-E0FB-4A98-88A4-A0F91793BF97}" type="sibTrans" cxnId="{6B88A51E-59F8-4897-BE8C-4B1E443C6559}">
      <dgm:prSet/>
      <dgm:spPr/>
      <dgm:t>
        <a:bodyPr/>
        <a:lstStyle/>
        <a:p>
          <a:endParaRPr lang="en-IE"/>
        </a:p>
      </dgm:t>
    </dgm:pt>
    <dgm:pt modelId="{C393A96A-3231-44E8-B5C2-4AA787C9C11E}">
      <dgm:prSet custT="1"/>
      <dgm:spPr/>
      <dgm:t>
        <a:bodyPr/>
        <a:lstStyle/>
        <a:p>
          <a:r>
            <a:rPr lang="en-GB" sz="1800" b="1" dirty="0"/>
            <a:t>Survey Feedback </a:t>
          </a:r>
          <a:endParaRPr lang="en-IE" sz="1800" b="1" dirty="0"/>
        </a:p>
      </dgm:t>
    </dgm:pt>
    <dgm:pt modelId="{04CFE156-3B37-4F5A-81A4-59B0C61FF731}" type="parTrans" cxnId="{A216573D-3B69-4083-8D3D-D4E9AA7DEC81}">
      <dgm:prSet/>
      <dgm:spPr/>
      <dgm:t>
        <a:bodyPr/>
        <a:lstStyle/>
        <a:p>
          <a:endParaRPr lang="en-IE"/>
        </a:p>
      </dgm:t>
    </dgm:pt>
    <dgm:pt modelId="{57241EC5-6860-4496-A53A-DC6F00E582FC}" type="sibTrans" cxnId="{A216573D-3B69-4083-8D3D-D4E9AA7DEC81}">
      <dgm:prSet/>
      <dgm:spPr/>
      <dgm:t>
        <a:bodyPr/>
        <a:lstStyle/>
        <a:p>
          <a:endParaRPr lang="en-IE"/>
        </a:p>
      </dgm:t>
    </dgm:pt>
    <dgm:pt modelId="{F1719885-85C2-4B3E-A526-477978B6A1A3}">
      <dgm:prSet/>
      <dgm:spPr/>
      <dgm:t>
        <a:bodyPr/>
        <a:lstStyle/>
        <a:p>
          <a:r>
            <a:rPr lang="en-GB" dirty="0"/>
            <a:t>A variety of action research in which data is systematically collected about the system through</a:t>
          </a:r>
          <a:endParaRPr lang="en-IE" dirty="0"/>
        </a:p>
      </dgm:t>
    </dgm:pt>
    <dgm:pt modelId="{FEB1D82B-EB16-48A4-988C-CA58B02FFE48}" type="parTrans" cxnId="{F8BBFBF2-35FA-4F0A-AA36-83E21140989F}">
      <dgm:prSet/>
      <dgm:spPr/>
      <dgm:t>
        <a:bodyPr/>
        <a:lstStyle/>
        <a:p>
          <a:endParaRPr lang="en-IE"/>
        </a:p>
      </dgm:t>
    </dgm:pt>
    <dgm:pt modelId="{151A0238-5A47-4C59-BFCC-8A9B7F282524}" type="sibTrans" cxnId="{F8BBFBF2-35FA-4F0A-AA36-83E21140989F}">
      <dgm:prSet/>
      <dgm:spPr/>
      <dgm:t>
        <a:bodyPr/>
        <a:lstStyle/>
        <a:p>
          <a:endParaRPr lang="en-IE"/>
        </a:p>
      </dgm:t>
    </dgm:pt>
    <dgm:pt modelId="{1B925A84-E0A6-4FB5-98D6-16620561E2CB}">
      <dgm:prSet custT="1"/>
      <dgm:spPr/>
      <dgm:t>
        <a:bodyPr/>
        <a:lstStyle/>
        <a:p>
          <a:r>
            <a:rPr lang="en-GB" sz="1800" b="1" dirty="0"/>
            <a:t>Group Dynamics </a:t>
          </a:r>
          <a:endParaRPr lang="en-IE" sz="1800" b="1" dirty="0"/>
        </a:p>
      </dgm:t>
    </dgm:pt>
    <dgm:pt modelId="{957C917E-B2D8-4A9F-BB40-518BF03A7B52}" type="parTrans" cxnId="{0BB2A644-A4DA-4A4B-BEFC-097608E61C50}">
      <dgm:prSet/>
      <dgm:spPr/>
      <dgm:t>
        <a:bodyPr/>
        <a:lstStyle/>
        <a:p>
          <a:endParaRPr lang="en-IE"/>
        </a:p>
      </dgm:t>
    </dgm:pt>
    <dgm:pt modelId="{F75FB68C-C714-47F9-87A6-8DFE117EFAB3}" type="sibTrans" cxnId="{0BB2A644-A4DA-4A4B-BEFC-097608E61C50}">
      <dgm:prSet/>
      <dgm:spPr/>
      <dgm:t>
        <a:bodyPr/>
        <a:lstStyle/>
        <a:p>
          <a:endParaRPr lang="en-IE"/>
        </a:p>
      </dgm:t>
    </dgm:pt>
    <dgm:pt modelId="{A93C862D-46AB-4364-B177-C8AD3854D9A9}">
      <dgm:prSet/>
      <dgm:spPr/>
      <dgm:t>
        <a:bodyPr/>
        <a:lstStyle/>
        <a:p>
          <a:r>
            <a:rPr lang="en-GB" dirty="0"/>
            <a:t>Improving the ways in which people work together by means of programmes which aimed to increase the effectiveness of groups through various forms of training, e.g. </a:t>
          </a:r>
          <a:endParaRPr lang="en-IE" dirty="0"/>
        </a:p>
      </dgm:t>
    </dgm:pt>
    <dgm:pt modelId="{2F9ACB21-60DC-4431-9510-88776B59D348}" type="parTrans" cxnId="{295BE951-AA26-423D-905E-CA4789012B3B}">
      <dgm:prSet/>
      <dgm:spPr/>
      <dgm:t>
        <a:bodyPr/>
        <a:lstStyle/>
        <a:p>
          <a:endParaRPr lang="en-IE"/>
        </a:p>
      </dgm:t>
    </dgm:pt>
    <dgm:pt modelId="{86F33994-1AE7-4310-8E85-253AF10E579D}" type="sibTrans" cxnId="{295BE951-AA26-423D-905E-CA4789012B3B}">
      <dgm:prSet/>
      <dgm:spPr/>
      <dgm:t>
        <a:bodyPr/>
        <a:lstStyle/>
        <a:p>
          <a:endParaRPr lang="en-IE"/>
        </a:p>
      </dgm:t>
    </dgm:pt>
    <dgm:pt modelId="{3CBBA02F-7524-49FB-84BD-75EE76587BF1}">
      <dgm:prSet custT="1"/>
      <dgm:spPr/>
      <dgm:t>
        <a:bodyPr/>
        <a:lstStyle/>
        <a:p>
          <a:r>
            <a:rPr lang="en-GB" sz="1800" b="1" dirty="0"/>
            <a:t>Personal Interventions</a:t>
          </a:r>
          <a:endParaRPr lang="en-IE" sz="1800" b="1" dirty="0"/>
        </a:p>
      </dgm:t>
    </dgm:pt>
    <dgm:pt modelId="{BD311F34-C104-4EE6-AEF6-3E6D8F5B2E5A}" type="parTrans" cxnId="{2ADDBB6F-B7A5-457D-AC77-BFB68CFDDEDC}">
      <dgm:prSet/>
      <dgm:spPr/>
      <dgm:t>
        <a:bodyPr/>
        <a:lstStyle/>
        <a:p>
          <a:endParaRPr lang="en-IE"/>
        </a:p>
      </dgm:t>
    </dgm:pt>
    <dgm:pt modelId="{2E07902D-727B-4473-BA5C-D240F618BED5}" type="sibTrans" cxnId="{2ADDBB6F-B7A5-457D-AC77-BFB68CFDDEDC}">
      <dgm:prSet/>
      <dgm:spPr/>
      <dgm:t>
        <a:bodyPr/>
        <a:lstStyle/>
        <a:p>
          <a:endParaRPr lang="en-IE"/>
        </a:p>
      </dgm:t>
    </dgm:pt>
    <dgm:pt modelId="{B171504A-6333-440C-B42F-438697461973}">
      <dgm:prSet/>
      <dgm:spPr/>
      <dgm:t>
        <a:bodyPr/>
        <a:lstStyle/>
        <a:p>
          <a:r>
            <a:rPr lang="en-GB" dirty="0"/>
            <a:t>Developing interpersonal skills through such processes as:</a:t>
          </a:r>
          <a:endParaRPr lang="en-IE" dirty="0"/>
        </a:p>
      </dgm:t>
    </dgm:pt>
    <dgm:pt modelId="{5ED64255-833B-499E-A9CA-5F9472700964}" type="parTrans" cxnId="{8C926B23-0BB3-4B0E-A090-12518D73E60E}">
      <dgm:prSet/>
      <dgm:spPr/>
      <dgm:t>
        <a:bodyPr/>
        <a:lstStyle/>
        <a:p>
          <a:endParaRPr lang="en-IE"/>
        </a:p>
      </dgm:t>
    </dgm:pt>
    <dgm:pt modelId="{497A79A8-CDF7-453D-B768-F127BAF5802C}" type="sibTrans" cxnId="{8C926B23-0BB3-4B0E-A090-12518D73E60E}">
      <dgm:prSet/>
      <dgm:spPr/>
      <dgm:t>
        <a:bodyPr/>
        <a:lstStyle/>
        <a:p>
          <a:endParaRPr lang="en-IE"/>
        </a:p>
      </dgm:t>
    </dgm:pt>
    <dgm:pt modelId="{9F85853F-1D78-4FB5-A948-E2A09E2A6B94}">
      <dgm:prSet/>
      <dgm:spPr/>
      <dgm:t>
        <a:bodyPr/>
        <a:lstStyle/>
        <a:p>
          <a:r>
            <a:rPr lang="en-GB" dirty="0"/>
            <a:t>Later method,</a:t>
          </a:r>
          <a:r>
            <a:rPr lang="en-US" dirty="0"/>
            <a:t> </a:t>
          </a:r>
          <a:r>
            <a:rPr lang="en-GB" dirty="0"/>
            <a:t>neuro-linguistic programming or NLP (teaching people to programme their reactions to others and develop unconscious strategies for interacting with them)</a:t>
          </a:r>
          <a:endParaRPr lang="en-IE" dirty="0"/>
        </a:p>
      </dgm:t>
    </dgm:pt>
    <dgm:pt modelId="{831ED67A-C91D-40B2-9781-0445BA3872D9}" type="parTrans" cxnId="{1B409800-F27A-480E-B199-6819EBBF322E}">
      <dgm:prSet/>
      <dgm:spPr/>
      <dgm:t>
        <a:bodyPr/>
        <a:lstStyle/>
        <a:p>
          <a:endParaRPr lang="en-IE"/>
        </a:p>
      </dgm:t>
    </dgm:pt>
    <dgm:pt modelId="{5C1574E4-563E-458D-A1BF-B1524541CB46}" type="sibTrans" cxnId="{1B409800-F27A-480E-B199-6819EBBF322E}">
      <dgm:prSet/>
      <dgm:spPr/>
      <dgm:t>
        <a:bodyPr/>
        <a:lstStyle/>
        <a:p>
          <a:endParaRPr lang="en-IE"/>
        </a:p>
      </dgm:t>
    </dgm:pt>
    <dgm:pt modelId="{C8F9968B-7C3C-49E3-8199-D4EAD41998D3}">
      <dgm:prSet/>
      <dgm:spPr/>
      <dgm:t>
        <a:bodyPr/>
        <a:lstStyle/>
        <a:p>
          <a:r>
            <a:rPr lang="en-GB" dirty="0"/>
            <a:t>Transactional analysis (an approach to understanding how people behave and express themselves through transactions with others)</a:t>
          </a:r>
          <a:endParaRPr lang="en-IE" dirty="0"/>
        </a:p>
      </dgm:t>
    </dgm:pt>
    <dgm:pt modelId="{C89A435E-CC31-4FDE-A7B9-C35A2A124D74}" type="parTrans" cxnId="{1FB57D7C-66DC-40A9-AE48-7A2E677C2A84}">
      <dgm:prSet/>
      <dgm:spPr/>
      <dgm:t>
        <a:bodyPr/>
        <a:lstStyle/>
        <a:p>
          <a:endParaRPr lang="en-IE"/>
        </a:p>
      </dgm:t>
    </dgm:pt>
    <dgm:pt modelId="{4ADCEC8C-EF70-45AC-86CD-35317D3E9018}" type="sibTrans" cxnId="{1FB57D7C-66DC-40A9-AE48-7A2E677C2A84}">
      <dgm:prSet/>
      <dgm:spPr/>
      <dgm:t>
        <a:bodyPr/>
        <a:lstStyle/>
        <a:p>
          <a:endParaRPr lang="en-IE"/>
        </a:p>
      </dgm:t>
    </dgm:pt>
    <dgm:pt modelId="{A5BB5F63-6CCD-4424-857C-09A3410A9A13}">
      <dgm:prSet/>
      <dgm:spPr/>
      <dgm:t>
        <a:bodyPr/>
        <a:lstStyle/>
        <a:p>
          <a:r>
            <a:rPr lang="en-GB" dirty="0"/>
            <a:t>Behaviour modelling (the use of positive reinforcement and corrective feedback to change behaviour</a:t>
          </a:r>
          <a:endParaRPr lang="en-IE" dirty="0"/>
        </a:p>
      </dgm:t>
    </dgm:pt>
    <dgm:pt modelId="{9F63891C-BE0A-4EC6-8CD5-1E6996806337}" type="parTrans" cxnId="{26AA397E-F4F6-4BB9-B465-204D5D10EC53}">
      <dgm:prSet/>
      <dgm:spPr/>
      <dgm:t>
        <a:bodyPr/>
        <a:lstStyle/>
        <a:p>
          <a:endParaRPr lang="en-IE"/>
        </a:p>
      </dgm:t>
    </dgm:pt>
    <dgm:pt modelId="{4EBB0DBD-D214-4713-820A-07780C5A0F55}" type="sibTrans" cxnId="{26AA397E-F4F6-4BB9-B465-204D5D10EC53}">
      <dgm:prSet/>
      <dgm:spPr/>
      <dgm:t>
        <a:bodyPr/>
        <a:lstStyle/>
        <a:p>
          <a:endParaRPr lang="en-IE"/>
        </a:p>
      </dgm:t>
    </dgm:pt>
    <dgm:pt modelId="{16A0DC9E-A6A4-49CF-887B-B22918351CF5}">
      <dgm:prSet/>
      <dgm:spPr/>
      <dgm:t>
        <a:bodyPr/>
        <a:lstStyle/>
        <a:p>
          <a:r>
            <a:rPr lang="en-GB" dirty="0"/>
            <a:t>Team building</a:t>
          </a:r>
          <a:endParaRPr lang="en-IE" dirty="0"/>
        </a:p>
      </dgm:t>
    </dgm:pt>
    <dgm:pt modelId="{83BA846E-2F26-4875-A30B-C9832934DDC2}" type="parTrans" cxnId="{04A7DD1B-D5F3-4C5C-852A-A965737F26CD}">
      <dgm:prSet/>
      <dgm:spPr/>
      <dgm:t>
        <a:bodyPr/>
        <a:lstStyle/>
        <a:p>
          <a:endParaRPr lang="en-IE"/>
        </a:p>
      </dgm:t>
    </dgm:pt>
    <dgm:pt modelId="{F55255E9-1C2A-48F2-9A47-B4B7AE3ECB70}" type="sibTrans" cxnId="{04A7DD1B-D5F3-4C5C-852A-A965737F26CD}">
      <dgm:prSet/>
      <dgm:spPr/>
      <dgm:t>
        <a:bodyPr/>
        <a:lstStyle/>
        <a:p>
          <a:endParaRPr lang="en-IE"/>
        </a:p>
      </dgm:t>
    </dgm:pt>
    <dgm:pt modelId="{53121D6E-9657-45E0-BE7C-0584E86938A8}">
      <dgm:prSet/>
      <dgm:spPr/>
      <dgm:t>
        <a:bodyPr/>
        <a:lstStyle/>
        <a:p>
          <a:r>
            <a:rPr lang="en-GB" dirty="0"/>
            <a:t>Interactive skills training</a:t>
          </a:r>
          <a:endParaRPr lang="en-IE" dirty="0"/>
        </a:p>
      </dgm:t>
    </dgm:pt>
    <dgm:pt modelId="{64C3041E-235A-4B94-808C-20122C5F0478}" type="parTrans" cxnId="{F36C3275-7F8C-4C63-850E-E0AB2CFB2840}">
      <dgm:prSet/>
      <dgm:spPr/>
      <dgm:t>
        <a:bodyPr/>
        <a:lstStyle/>
        <a:p>
          <a:endParaRPr lang="en-IE"/>
        </a:p>
      </dgm:t>
    </dgm:pt>
    <dgm:pt modelId="{9B349C7C-4D48-4A8D-862F-A3DF18AC7A74}" type="sibTrans" cxnId="{F36C3275-7F8C-4C63-850E-E0AB2CFB2840}">
      <dgm:prSet/>
      <dgm:spPr/>
      <dgm:t>
        <a:bodyPr/>
        <a:lstStyle/>
        <a:p>
          <a:endParaRPr lang="en-IE"/>
        </a:p>
      </dgm:t>
    </dgm:pt>
    <dgm:pt modelId="{0BEEC3B6-0CD2-4F26-8CC6-2CBE93AD9213}">
      <dgm:prSet/>
      <dgm:spPr/>
      <dgm:t>
        <a:bodyPr/>
        <a:lstStyle/>
        <a:p>
          <a:r>
            <a:rPr lang="en-GB" dirty="0"/>
            <a:t> T-groups (‘training groups’ which aim to increase sensitivity, diagnostic ability and action skills)</a:t>
          </a:r>
          <a:endParaRPr lang="en-IE" dirty="0"/>
        </a:p>
      </dgm:t>
    </dgm:pt>
    <dgm:pt modelId="{54BB99C5-9533-4649-B07B-450572198A8E}" type="parTrans" cxnId="{284D6619-6D2F-4E7A-B792-AF8C34DF05F1}">
      <dgm:prSet/>
      <dgm:spPr/>
      <dgm:t>
        <a:bodyPr/>
        <a:lstStyle/>
        <a:p>
          <a:endParaRPr lang="en-IE"/>
        </a:p>
      </dgm:t>
    </dgm:pt>
    <dgm:pt modelId="{6A1B5FBB-7311-419B-8957-EB12A15E8F73}" type="sibTrans" cxnId="{284D6619-6D2F-4E7A-B792-AF8C34DF05F1}">
      <dgm:prSet/>
      <dgm:spPr/>
      <dgm:t>
        <a:bodyPr/>
        <a:lstStyle/>
        <a:p>
          <a:endParaRPr lang="en-IE"/>
        </a:p>
      </dgm:t>
    </dgm:pt>
    <dgm:pt modelId="{FC8B54F4-53C0-4C1E-8AD4-85A6BD9D68B6}">
      <dgm:prSet/>
      <dgm:spPr/>
      <dgm:t>
        <a:bodyPr/>
        <a:lstStyle/>
        <a:p>
          <a:r>
            <a:rPr lang="en-GB" dirty="0"/>
            <a:t>Attitude surveys and workshops</a:t>
          </a:r>
          <a:endParaRPr lang="en-IE" dirty="0"/>
        </a:p>
      </dgm:t>
    </dgm:pt>
    <dgm:pt modelId="{DEB95071-FDA1-4F06-9B60-4851A6334304}" type="parTrans" cxnId="{AED90FC6-9B93-4E2E-95FD-B60A17D6DA14}">
      <dgm:prSet/>
      <dgm:spPr/>
      <dgm:t>
        <a:bodyPr/>
        <a:lstStyle/>
        <a:p>
          <a:endParaRPr lang="en-IE"/>
        </a:p>
      </dgm:t>
    </dgm:pt>
    <dgm:pt modelId="{80425CDD-C9D2-4849-811D-03129D1F8E47}" type="sibTrans" cxnId="{AED90FC6-9B93-4E2E-95FD-B60A17D6DA14}">
      <dgm:prSet/>
      <dgm:spPr/>
      <dgm:t>
        <a:bodyPr/>
        <a:lstStyle/>
        <a:p>
          <a:endParaRPr lang="en-IE"/>
        </a:p>
      </dgm:t>
    </dgm:pt>
    <dgm:pt modelId="{C4CAE0FD-567E-4D0B-874D-0C4310004B17}">
      <dgm:prSet/>
      <dgm:spPr/>
      <dgm:t>
        <a:bodyPr/>
        <a:lstStyle/>
        <a:p>
          <a:r>
            <a:rPr lang="en-GB" dirty="0"/>
            <a:t>Unfreezing, changing and freezing</a:t>
          </a:r>
          <a:endParaRPr lang="en-IE" dirty="0"/>
        </a:p>
      </dgm:t>
    </dgm:pt>
    <dgm:pt modelId="{2BF0A49D-ED4E-4C53-ABAC-2E2196CB239F}" type="parTrans" cxnId="{896EF1CF-2856-46CB-9558-F935CA186E15}">
      <dgm:prSet/>
      <dgm:spPr/>
      <dgm:t>
        <a:bodyPr/>
        <a:lstStyle/>
        <a:p>
          <a:endParaRPr lang="en-IE"/>
        </a:p>
      </dgm:t>
    </dgm:pt>
    <dgm:pt modelId="{92F4339B-F322-44C4-B935-7CAF41D1DF5F}" type="sibTrans" cxnId="{896EF1CF-2856-46CB-9558-F935CA186E15}">
      <dgm:prSet/>
      <dgm:spPr/>
      <dgm:t>
        <a:bodyPr/>
        <a:lstStyle/>
        <a:p>
          <a:endParaRPr lang="en-IE"/>
        </a:p>
      </dgm:t>
    </dgm:pt>
    <dgm:pt modelId="{AE6368A8-E57D-4738-AA31-C824B5AB8184}">
      <dgm:prSet/>
      <dgm:spPr/>
      <dgm:t>
        <a:bodyPr/>
        <a:lstStyle/>
        <a:p>
          <a:r>
            <a:rPr lang="en-GB" dirty="0"/>
            <a:t>Force-field analysis (analysing and dealing with the driving forces which affect transition to a future state)</a:t>
          </a:r>
          <a:endParaRPr lang="en-IE" dirty="0"/>
        </a:p>
      </dgm:t>
    </dgm:pt>
    <dgm:pt modelId="{2400EF3C-4293-4DF3-B3D3-9B95EC7E6D42}" type="parTrans" cxnId="{82381722-7578-4263-AD7A-2B4AE1B58E4C}">
      <dgm:prSet/>
      <dgm:spPr/>
      <dgm:t>
        <a:bodyPr/>
        <a:lstStyle/>
        <a:p>
          <a:endParaRPr lang="en-IE"/>
        </a:p>
      </dgm:t>
    </dgm:pt>
    <dgm:pt modelId="{BEAE7D1F-B082-45E9-94B8-4D41934CCE14}" type="sibTrans" cxnId="{82381722-7578-4263-AD7A-2B4AE1B58E4C}">
      <dgm:prSet/>
      <dgm:spPr/>
      <dgm:t>
        <a:bodyPr/>
        <a:lstStyle/>
        <a:p>
          <a:endParaRPr lang="en-IE"/>
        </a:p>
      </dgm:t>
    </dgm:pt>
    <dgm:pt modelId="{70E79774-768D-4C1B-9255-E5BFE3CB7099}">
      <dgm:prSet/>
      <dgm:spPr/>
      <dgm:t>
        <a:bodyPr/>
        <a:lstStyle/>
        <a:p>
          <a:r>
            <a:rPr lang="en-GB" dirty="0"/>
            <a:t>inter-group relations</a:t>
          </a:r>
          <a:endParaRPr lang="en-IE" dirty="0"/>
        </a:p>
      </dgm:t>
    </dgm:pt>
    <dgm:pt modelId="{8A7980CB-F15B-498F-986A-2D7E81F94AB8}" type="parTrans" cxnId="{AD495B5C-5A67-4F88-A2DC-7E660052B206}">
      <dgm:prSet/>
      <dgm:spPr/>
      <dgm:t>
        <a:bodyPr/>
        <a:lstStyle/>
        <a:p>
          <a:endParaRPr lang="en-IE"/>
        </a:p>
      </dgm:t>
    </dgm:pt>
    <dgm:pt modelId="{3A387138-24CA-4B55-AEDA-16EDA61CF3CA}" type="sibTrans" cxnId="{AD495B5C-5A67-4F88-A2DC-7E660052B206}">
      <dgm:prSet/>
      <dgm:spPr/>
      <dgm:t>
        <a:bodyPr/>
        <a:lstStyle/>
        <a:p>
          <a:endParaRPr lang="en-IE"/>
        </a:p>
      </dgm:t>
    </dgm:pt>
    <dgm:pt modelId="{AD99FFC0-4B42-4F38-A133-D2FDBFA6A587}">
      <dgm:prSet/>
      <dgm:spPr/>
      <dgm:t>
        <a:bodyPr/>
        <a:lstStyle/>
        <a:p>
          <a:r>
            <a:rPr lang="en-GB" dirty="0"/>
            <a:t>Leading to action plans</a:t>
          </a:r>
          <a:endParaRPr lang="en-IE" dirty="0"/>
        </a:p>
      </dgm:t>
    </dgm:pt>
    <dgm:pt modelId="{662016E1-314E-422C-B4F1-F201A0EA47AF}" type="sibTrans" cxnId="{95FA9CB9-EDD4-41F8-949D-2E00192D8C14}">
      <dgm:prSet/>
      <dgm:spPr/>
      <dgm:t>
        <a:bodyPr/>
        <a:lstStyle/>
        <a:p>
          <a:endParaRPr lang="en-IE"/>
        </a:p>
      </dgm:t>
    </dgm:pt>
    <dgm:pt modelId="{CC61FF19-81E0-4AB1-AB06-58458B485D36}" type="parTrans" cxnId="{95FA9CB9-EDD4-41F8-949D-2E00192D8C14}">
      <dgm:prSet/>
      <dgm:spPr/>
      <dgm:t>
        <a:bodyPr/>
        <a:lstStyle/>
        <a:p>
          <a:endParaRPr lang="en-IE"/>
        </a:p>
      </dgm:t>
    </dgm:pt>
    <dgm:pt modelId="{FF661726-4358-4BFB-92C6-3333CAC0B290}">
      <dgm:prSet/>
      <dgm:spPr/>
      <dgm:t>
        <a:bodyPr/>
        <a:lstStyle/>
        <a:p>
          <a:r>
            <a:rPr lang="en-GB" dirty="0"/>
            <a:t>interpersonal relations</a:t>
          </a:r>
          <a:endParaRPr lang="en-IE" dirty="0"/>
        </a:p>
      </dgm:t>
    </dgm:pt>
    <dgm:pt modelId="{F97242C7-0C9A-43A7-B3FA-3F698659297F}" type="sibTrans" cxnId="{BA20FCBD-C64A-4286-9E14-8E8DBAC5C1D7}">
      <dgm:prSet/>
      <dgm:spPr/>
      <dgm:t>
        <a:bodyPr/>
        <a:lstStyle/>
        <a:p>
          <a:endParaRPr lang="en-IE"/>
        </a:p>
      </dgm:t>
    </dgm:pt>
    <dgm:pt modelId="{0704F338-F5F1-40C8-B70A-2A6C0CEC8780}" type="parTrans" cxnId="{BA20FCBD-C64A-4286-9E14-8E8DBAC5C1D7}">
      <dgm:prSet/>
      <dgm:spPr/>
      <dgm:t>
        <a:bodyPr/>
        <a:lstStyle/>
        <a:p>
          <a:endParaRPr lang="en-IE"/>
        </a:p>
      </dgm:t>
    </dgm:pt>
    <dgm:pt modelId="{BDAD58BF-D8D0-48D0-8CD1-68F7C55E8590}">
      <dgm:prSet/>
      <dgm:spPr/>
      <dgm:t>
        <a:bodyPr/>
        <a:lstStyle/>
        <a:p>
          <a:r>
            <a:rPr lang="en-GB" dirty="0"/>
            <a:t> communications</a:t>
          </a:r>
          <a:endParaRPr lang="en-IE" dirty="0"/>
        </a:p>
      </dgm:t>
    </dgm:pt>
    <dgm:pt modelId="{599C0CA5-83AA-472F-8AD6-E170ECD19027}" type="sibTrans" cxnId="{DDA34E1D-DCA6-4C04-82A2-032EF98BF78A}">
      <dgm:prSet/>
      <dgm:spPr/>
      <dgm:t>
        <a:bodyPr/>
        <a:lstStyle/>
        <a:p>
          <a:endParaRPr lang="en-IE"/>
        </a:p>
      </dgm:t>
    </dgm:pt>
    <dgm:pt modelId="{A04DBC40-13EE-4813-AFFD-575C44586ADF}" type="parTrans" cxnId="{DDA34E1D-DCA6-4C04-82A2-032EF98BF78A}">
      <dgm:prSet/>
      <dgm:spPr/>
      <dgm:t>
        <a:bodyPr/>
        <a:lstStyle/>
        <a:p>
          <a:endParaRPr lang="en-IE"/>
        </a:p>
      </dgm:t>
    </dgm:pt>
    <dgm:pt modelId="{51854DF3-F026-4524-9C47-DC997BB54AED}" type="pres">
      <dgm:prSet presAssocID="{4EE2E77C-0DD2-4414-A36D-9B1ECC4C65A6}" presName="Name0" presStyleCnt="0">
        <dgm:presLayoutVars>
          <dgm:dir/>
          <dgm:animLvl val="lvl"/>
          <dgm:resizeHandles val="exact"/>
        </dgm:presLayoutVars>
      </dgm:prSet>
      <dgm:spPr/>
    </dgm:pt>
    <dgm:pt modelId="{5501ECC8-C305-44AF-9A85-859C42A9DB43}" type="pres">
      <dgm:prSet presAssocID="{9061ABC6-F6A0-495B-A6A2-93B1FB0A433C}" presName="composite" presStyleCnt="0"/>
      <dgm:spPr/>
    </dgm:pt>
    <dgm:pt modelId="{08779727-5633-429B-B967-D82FA769DB40}" type="pres">
      <dgm:prSet presAssocID="{9061ABC6-F6A0-495B-A6A2-93B1FB0A433C}" presName="parTx" presStyleLbl="alignNode1" presStyleIdx="0" presStyleCnt="6">
        <dgm:presLayoutVars>
          <dgm:chMax val="0"/>
          <dgm:chPref val="0"/>
          <dgm:bulletEnabled val="1"/>
        </dgm:presLayoutVars>
      </dgm:prSet>
      <dgm:spPr/>
    </dgm:pt>
    <dgm:pt modelId="{D8BE4AAA-C112-4954-9347-E19A5FE5A6D8}" type="pres">
      <dgm:prSet presAssocID="{9061ABC6-F6A0-495B-A6A2-93B1FB0A433C}" presName="desTx" presStyleLbl="alignAccFollowNode1" presStyleIdx="0" presStyleCnt="6">
        <dgm:presLayoutVars>
          <dgm:bulletEnabled val="1"/>
        </dgm:presLayoutVars>
      </dgm:prSet>
      <dgm:spPr/>
    </dgm:pt>
    <dgm:pt modelId="{DAA56B32-0E6D-43CF-B122-9D66B0209EF0}" type="pres">
      <dgm:prSet presAssocID="{DD573059-2B4F-42EE-A57F-F349BFE14854}" presName="space" presStyleCnt="0"/>
      <dgm:spPr/>
    </dgm:pt>
    <dgm:pt modelId="{690D07D0-8408-4FB6-8482-3620842E3FC4}" type="pres">
      <dgm:prSet presAssocID="{64B8FD2B-77FC-4725-BD06-2FAFB8E4C4B1}" presName="composite" presStyleCnt="0"/>
      <dgm:spPr/>
    </dgm:pt>
    <dgm:pt modelId="{E6601B05-2E3E-4944-8A43-B7DA3D47A1B5}" type="pres">
      <dgm:prSet presAssocID="{64B8FD2B-77FC-4725-BD06-2FAFB8E4C4B1}" presName="parTx" presStyleLbl="alignNode1" presStyleIdx="1" presStyleCnt="6">
        <dgm:presLayoutVars>
          <dgm:chMax val="0"/>
          <dgm:chPref val="0"/>
          <dgm:bulletEnabled val="1"/>
        </dgm:presLayoutVars>
      </dgm:prSet>
      <dgm:spPr/>
    </dgm:pt>
    <dgm:pt modelId="{3CB5CB9B-9611-4F18-BB8C-CE23D738B1DA}" type="pres">
      <dgm:prSet presAssocID="{64B8FD2B-77FC-4725-BD06-2FAFB8E4C4B1}" presName="desTx" presStyleLbl="alignAccFollowNode1" presStyleIdx="1" presStyleCnt="6">
        <dgm:presLayoutVars>
          <dgm:bulletEnabled val="1"/>
        </dgm:presLayoutVars>
      </dgm:prSet>
      <dgm:spPr/>
    </dgm:pt>
    <dgm:pt modelId="{F70A0A89-19B9-49B0-B97E-D09A8819012B}" type="pres">
      <dgm:prSet presAssocID="{F06DEE9B-88AF-42E2-A003-E49A3F060854}" presName="space" presStyleCnt="0"/>
      <dgm:spPr/>
    </dgm:pt>
    <dgm:pt modelId="{7F392C8F-C90A-409E-901D-9B553942EF84}" type="pres">
      <dgm:prSet presAssocID="{71F5D6AB-D9B3-4C26-B7C7-6AC2AC9C1A2A}" presName="composite" presStyleCnt="0"/>
      <dgm:spPr/>
    </dgm:pt>
    <dgm:pt modelId="{7DB9F243-A065-4733-B4B6-85C3D3C09232}" type="pres">
      <dgm:prSet presAssocID="{71F5D6AB-D9B3-4C26-B7C7-6AC2AC9C1A2A}" presName="parTx" presStyleLbl="alignNode1" presStyleIdx="2" presStyleCnt="6">
        <dgm:presLayoutVars>
          <dgm:chMax val="0"/>
          <dgm:chPref val="0"/>
          <dgm:bulletEnabled val="1"/>
        </dgm:presLayoutVars>
      </dgm:prSet>
      <dgm:spPr/>
    </dgm:pt>
    <dgm:pt modelId="{11F36B83-9F19-4AC1-A29C-3DF500BA2EB0}" type="pres">
      <dgm:prSet presAssocID="{71F5D6AB-D9B3-4C26-B7C7-6AC2AC9C1A2A}" presName="desTx" presStyleLbl="alignAccFollowNode1" presStyleIdx="2" presStyleCnt="6">
        <dgm:presLayoutVars>
          <dgm:bulletEnabled val="1"/>
        </dgm:presLayoutVars>
      </dgm:prSet>
      <dgm:spPr/>
    </dgm:pt>
    <dgm:pt modelId="{E7EFFF6B-4B25-4382-BFFB-6CDDCAE384D3}" type="pres">
      <dgm:prSet presAssocID="{273ABE01-78A6-4A1C-AD0B-69144F4238B8}" presName="space" presStyleCnt="0"/>
      <dgm:spPr/>
    </dgm:pt>
    <dgm:pt modelId="{E49DC4A0-BEE5-4F03-B4A7-8A7EB7EE7465}" type="pres">
      <dgm:prSet presAssocID="{C393A96A-3231-44E8-B5C2-4AA787C9C11E}" presName="composite" presStyleCnt="0"/>
      <dgm:spPr/>
    </dgm:pt>
    <dgm:pt modelId="{37C5CB0B-A5FA-4A54-981B-F6C87058E606}" type="pres">
      <dgm:prSet presAssocID="{C393A96A-3231-44E8-B5C2-4AA787C9C11E}" presName="parTx" presStyleLbl="alignNode1" presStyleIdx="3" presStyleCnt="6">
        <dgm:presLayoutVars>
          <dgm:chMax val="0"/>
          <dgm:chPref val="0"/>
          <dgm:bulletEnabled val="1"/>
        </dgm:presLayoutVars>
      </dgm:prSet>
      <dgm:spPr/>
    </dgm:pt>
    <dgm:pt modelId="{8B53EDB7-BEBF-4F99-90B1-27896BBAFE91}" type="pres">
      <dgm:prSet presAssocID="{C393A96A-3231-44E8-B5C2-4AA787C9C11E}" presName="desTx" presStyleLbl="alignAccFollowNode1" presStyleIdx="3" presStyleCnt="6">
        <dgm:presLayoutVars>
          <dgm:bulletEnabled val="1"/>
        </dgm:presLayoutVars>
      </dgm:prSet>
      <dgm:spPr/>
    </dgm:pt>
    <dgm:pt modelId="{773791CD-E37E-486A-BEB4-2ADB563164AB}" type="pres">
      <dgm:prSet presAssocID="{57241EC5-6860-4496-A53A-DC6F00E582FC}" presName="space" presStyleCnt="0"/>
      <dgm:spPr/>
    </dgm:pt>
    <dgm:pt modelId="{2922D06F-050B-4620-9B24-97EF2DB399D6}" type="pres">
      <dgm:prSet presAssocID="{1B925A84-E0A6-4FB5-98D6-16620561E2CB}" presName="composite" presStyleCnt="0"/>
      <dgm:spPr/>
    </dgm:pt>
    <dgm:pt modelId="{62E66832-657F-4765-9B81-865D794EC6FE}" type="pres">
      <dgm:prSet presAssocID="{1B925A84-E0A6-4FB5-98D6-16620561E2CB}" presName="parTx" presStyleLbl="alignNode1" presStyleIdx="4" presStyleCnt="6">
        <dgm:presLayoutVars>
          <dgm:chMax val="0"/>
          <dgm:chPref val="0"/>
          <dgm:bulletEnabled val="1"/>
        </dgm:presLayoutVars>
      </dgm:prSet>
      <dgm:spPr/>
    </dgm:pt>
    <dgm:pt modelId="{4DB02597-2E86-459D-A5AF-533CF78DAC1C}" type="pres">
      <dgm:prSet presAssocID="{1B925A84-E0A6-4FB5-98D6-16620561E2CB}" presName="desTx" presStyleLbl="alignAccFollowNode1" presStyleIdx="4" presStyleCnt="6">
        <dgm:presLayoutVars>
          <dgm:bulletEnabled val="1"/>
        </dgm:presLayoutVars>
      </dgm:prSet>
      <dgm:spPr/>
    </dgm:pt>
    <dgm:pt modelId="{AAF37AF8-6C83-46FE-B6CC-6547895852A7}" type="pres">
      <dgm:prSet presAssocID="{F75FB68C-C714-47F9-87A6-8DFE117EFAB3}" presName="space" presStyleCnt="0"/>
      <dgm:spPr/>
    </dgm:pt>
    <dgm:pt modelId="{D4DBE08F-1434-4DA6-9FF2-77162B93C806}" type="pres">
      <dgm:prSet presAssocID="{3CBBA02F-7524-49FB-84BD-75EE76587BF1}" presName="composite" presStyleCnt="0"/>
      <dgm:spPr/>
    </dgm:pt>
    <dgm:pt modelId="{7481ABB9-BC1D-4FB7-9DBE-42B301145892}" type="pres">
      <dgm:prSet presAssocID="{3CBBA02F-7524-49FB-84BD-75EE76587BF1}" presName="parTx" presStyleLbl="alignNode1" presStyleIdx="5" presStyleCnt="6">
        <dgm:presLayoutVars>
          <dgm:chMax val="0"/>
          <dgm:chPref val="0"/>
          <dgm:bulletEnabled val="1"/>
        </dgm:presLayoutVars>
      </dgm:prSet>
      <dgm:spPr/>
    </dgm:pt>
    <dgm:pt modelId="{12126D24-75F8-42C5-866A-A328B98243E0}" type="pres">
      <dgm:prSet presAssocID="{3CBBA02F-7524-49FB-84BD-75EE76587BF1}" presName="desTx" presStyleLbl="alignAccFollowNode1" presStyleIdx="5" presStyleCnt="6">
        <dgm:presLayoutVars>
          <dgm:bulletEnabled val="1"/>
        </dgm:presLayoutVars>
      </dgm:prSet>
      <dgm:spPr/>
    </dgm:pt>
  </dgm:ptLst>
  <dgm:cxnLst>
    <dgm:cxn modelId="{1B409800-F27A-480E-B199-6819EBBF322E}" srcId="{B171504A-6333-440C-B42F-438697461973}" destId="{9F85853F-1D78-4FB5-A948-E2A09E2A6B94}" srcOrd="2" destOrd="0" parTransId="{831ED67A-C91D-40B2-9781-0445BA3872D9}" sibTransId="{5C1574E4-563E-458D-A1BF-B1524541CB46}"/>
    <dgm:cxn modelId="{300EE600-BF27-4945-8640-27360927B61A}" type="presOf" srcId="{A93C862D-46AB-4364-B177-C8AD3854D9A9}" destId="{4DB02597-2E86-459D-A5AF-533CF78DAC1C}" srcOrd="0" destOrd="0" presId="urn:microsoft.com/office/officeart/2005/8/layout/hList1"/>
    <dgm:cxn modelId="{3FFAE503-1D76-43B7-957C-05E3CFCAD09E}" type="presOf" srcId="{16A0DC9E-A6A4-49CF-887B-B22918351CF5}" destId="{4DB02597-2E86-459D-A5AF-533CF78DAC1C}" srcOrd="0" destOrd="1" presId="urn:microsoft.com/office/officeart/2005/8/layout/hList1"/>
    <dgm:cxn modelId="{BBE29D09-993C-4D56-8B49-9FD869363DC1}" type="presOf" srcId="{C393A96A-3231-44E8-B5C2-4AA787C9C11E}" destId="{37C5CB0B-A5FA-4A54-981B-F6C87058E606}" srcOrd="0" destOrd="0" presId="urn:microsoft.com/office/officeart/2005/8/layout/hList1"/>
    <dgm:cxn modelId="{5F7BAB0E-187A-4235-AAA4-CBE667437FEC}" type="presOf" srcId="{FF661726-4358-4BFB-92C6-3333CAC0B290}" destId="{D8BE4AAA-C112-4954-9347-E19A5FE5A6D8}" srcOrd="0" destOrd="3" presId="urn:microsoft.com/office/officeart/2005/8/layout/hList1"/>
    <dgm:cxn modelId="{6D91F30E-0D15-4E1A-BE54-0DB245B2B2EC}" type="presOf" srcId="{0BEEC3B6-0CD2-4F26-8CC6-2CBE93AD9213}" destId="{4DB02597-2E86-459D-A5AF-533CF78DAC1C}" srcOrd="0" destOrd="3" presId="urn:microsoft.com/office/officeart/2005/8/layout/hList1"/>
    <dgm:cxn modelId="{099BB10F-BFD1-4B37-BCB4-439E667CBAA4}" srcId="{64B8FD2B-77FC-4725-BD06-2FAFB8E4C4B1}" destId="{95FF21DD-BC07-422E-90FE-CBD58AD414D0}" srcOrd="0" destOrd="0" parTransId="{D111F7CB-4261-4C91-AB75-FFDD47271A43}" sibTransId="{BCE81205-9D2E-4798-BE72-7E3A1576BE4E}"/>
    <dgm:cxn modelId="{36164C14-388D-47E0-A9E0-E6D8D746F16F}" type="presOf" srcId="{AD99FFC0-4B42-4F38-A133-D2FDBFA6A587}" destId="{8B53EDB7-BEBF-4F99-90B1-27896BBAFE91}" srcOrd="0" destOrd="2" presId="urn:microsoft.com/office/officeart/2005/8/layout/hList1"/>
    <dgm:cxn modelId="{BF941D15-6489-4F99-B470-0D530A9C4CE6}" type="presOf" srcId="{53121D6E-9657-45E0-BE7C-0584E86938A8}" destId="{4DB02597-2E86-459D-A5AF-533CF78DAC1C}" srcOrd="0" destOrd="2" presId="urn:microsoft.com/office/officeart/2005/8/layout/hList1"/>
    <dgm:cxn modelId="{03033515-951E-4F12-8877-9324E39B61AD}" type="presOf" srcId="{B171504A-6333-440C-B42F-438697461973}" destId="{12126D24-75F8-42C5-866A-A328B98243E0}" srcOrd="0" destOrd="0" presId="urn:microsoft.com/office/officeart/2005/8/layout/hList1"/>
    <dgm:cxn modelId="{D175B216-719D-4D4D-9745-23BE8D84C73B}" type="presOf" srcId="{70E79774-768D-4C1B-9255-E5BFE3CB7099}" destId="{D8BE4AAA-C112-4954-9347-E19A5FE5A6D8}" srcOrd="0" destOrd="2" presId="urn:microsoft.com/office/officeart/2005/8/layout/hList1"/>
    <dgm:cxn modelId="{284D6619-6D2F-4E7A-B792-AF8C34DF05F1}" srcId="{A93C862D-46AB-4364-B177-C8AD3854D9A9}" destId="{0BEEC3B6-0CD2-4F26-8CC6-2CBE93AD9213}" srcOrd="2" destOrd="0" parTransId="{54BB99C5-9533-4649-B07B-450572198A8E}" sibTransId="{6A1B5FBB-7311-419B-8957-EB12A15E8F73}"/>
    <dgm:cxn modelId="{04A7DD1B-D5F3-4C5C-852A-A965737F26CD}" srcId="{A93C862D-46AB-4364-B177-C8AD3854D9A9}" destId="{16A0DC9E-A6A4-49CF-887B-B22918351CF5}" srcOrd="0" destOrd="0" parTransId="{83BA846E-2F26-4875-A30B-C9832934DDC2}" sibTransId="{F55255E9-1C2A-48F2-9A47-B4B7AE3ECB70}"/>
    <dgm:cxn modelId="{DDA34E1D-DCA6-4C04-82A2-032EF98BF78A}" srcId="{7651ED2A-71EC-46B9-83C9-0D4632CFC487}" destId="{BDAD58BF-D8D0-48D0-8CD1-68F7C55E8590}" srcOrd="2" destOrd="0" parTransId="{A04DBC40-13EE-4813-AFFD-575C44586ADF}" sibTransId="{599C0CA5-83AA-472F-8AD6-E170ECD19027}"/>
    <dgm:cxn modelId="{6B88A51E-59F8-4897-BE8C-4B1E443C6559}" srcId="{71F5D6AB-D9B3-4C26-B7C7-6AC2AC9C1A2A}" destId="{80D1D50F-742A-4AB3-B775-0FAD006E3F10}" srcOrd="0" destOrd="0" parTransId="{57A17787-AAF4-43F4-BB88-CDCEFE2A2A3B}" sibTransId="{E39C6AF7-E0FB-4A98-88A4-A0F91793BF97}"/>
    <dgm:cxn modelId="{82381722-7578-4263-AD7A-2B4AE1B58E4C}" srcId="{95FF21DD-BC07-422E-90FE-CBD58AD414D0}" destId="{AE6368A8-E57D-4738-AA31-C824B5AB8184}" srcOrd="1" destOrd="0" parTransId="{2400EF3C-4293-4DF3-B3D3-9B95EC7E6D42}" sibTransId="{BEAE7D1F-B082-45E9-94B8-4D41934CCE14}"/>
    <dgm:cxn modelId="{8C926B23-0BB3-4B0E-A090-12518D73E60E}" srcId="{3CBBA02F-7524-49FB-84BD-75EE76587BF1}" destId="{B171504A-6333-440C-B42F-438697461973}" srcOrd="0" destOrd="0" parTransId="{5ED64255-833B-499E-A9CA-5F9472700964}" sibTransId="{497A79A8-CDF7-453D-B768-F127BAF5802C}"/>
    <dgm:cxn modelId="{427B1E26-6078-4028-ACE0-13565AFA9D54}" type="presOf" srcId="{3CBBA02F-7524-49FB-84BD-75EE76587BF1}" destId="{7481ABB9-BC1D-4FB7-9DBE-42B301145892}" srcOrd="0" destOrd="0" presId="urn:microsoft.com/office/officeart/2005/8/layout/hList1"/>
    <dgm:cxn modelId="{9994802B-AD82-453B-9D19-41D70E6299D0}" type="presOf" srcId="{FC8B54F4-53C0-4C1E-8AD4-85A6BD9D68B6}" destId="{8B53EDB7-BEBF-4F99-90B1-27896BBAFE91}" srcOrd="0" destOrd="1" presId="urn:microsoft.com/office/officeart/2005/8/layout/hList1"/>
    <dgm:cxn modelId="{A216573D-3B69-4083-8D3D-D4E9AA7DEC81}" srcId="{4EE2E77C-0DD2-4414-A36D-9B1ECC4C65A6}" destId="{C393A96A-3231-44E8-B5C2-4AA787C9C11E}" srcOrd="3" destOrd="0" parTransId="{04CFE156-3B37-4F5A-81A4-59B0C61FF731}" sibTransId="{57241EC5-6860-4496-A53A-DC6F00E582FC}"/>
    <dgm:cxn modelId="{70DF9A3E-EDF7-4736-83E4-53393BCAE070}" type="presOf" srcId="{64B8FD2B-77FC-4725-BD06-2FAFB8E4C4B1}" destId="{E6601B05-2E3E-4944-8A43-B7DA3D47A1B5}" srcOrd="0" destOrd="0" presId="urn:microsoft.com/office/officeart/2005/8/layout/hList1"/>
    <dgm:cxn modelId="{599F3B42-5C13-490D-BD2F-96C5F65C2233}" srcId="{9061ABC6-F6A0-495B-A6A2-93B1FB0A433C}" destId="{7651ED2A-71EC-46B9-83C9-0D4632CFC487}" srcOrd="1" destOrd="0" parTransId="{7E578B79-2EAF-4F5E-96E4-B7D8AE26BB18}" sibTransId="{E708E172-7FF8-4066-A340-9E84C3C6DCD6}"/>
    <dgm:cxn modelId="{0BB2A644-A4DA-4A4B-BEFC-097608E61C50}" srcId="{4EE2E77C-0DD2-4414-A36D-9B1ECC4C65A6}" destId="{1B925A84-E0A6-4FB5-98D6-16620561E2CB}" srcOrd="4" destOrd="0" parTransId="{957C917E-B2D8-4A9F-BB40-518BF03A7B52}" sibTransId="{F75FB68C-C714-47F9-87A6-8DFE117EFAB3}"/>
    <dgm:cxn modelId="{295BE951-AA26-423D-905E-CA4789012B3B}" srcId="{1B925A84-E0A6-4FB5-98D6-16620561E2CB}" destId="{A93C862D-46AB-4364-B177-C8AD3854D9A9}" srcOrd="0" destOrd="0" parTransId="{2F9ACB21-60DC-4431-9510-88776B59D348}" sibTransId="{86F33994-1AE7-4310-8E85-253AF10E579D}"/>
    <dgm:cxn modelId="{6831FF58-9860-4AF8-9D02-E5330CFFE85E}" type="presOf" srcId="{80D1D50F-742A-4AB3-B775-0FAD006E3F10}" destId="{11F36B83-9F19-4AC1-A29C-3DF500BA2EB0}" srcOrd="0" destOrd="0" presId="urn:microsoft.com/office/officeart/2005/8/layout/hList1"/>
    <dgm:cxn modelId="{3A461359-E046-497B-B671-479659C847C8}" type="presOf" srcId="{9061ABC6-F6A0-495B-A6A2-93B1FB0A433C}" destId="{08779727-5633-429B-B967-D82FA769DB40}" srcOrd="0" destOrd="0" presId="urn:microsoft.com/office/officeart/2005/8/layout/hList1"/>
    <dgm:cxn modelId="{AD495B5C-5A67-4F88-A2DC-7E660052B206}" srcId="{7651ED2A-71EC-46B9-83C9-0D4632CFC487}" destId="{70E79774-768D-4C1B-9255-E5BFE3CB7099}" srcOrd="0" destOrd="0" parTransId="{8A7980CB-F15B-498F-986A-2D7E81F94AB8}" sibTransId="{3A387138-24CA-4B55-AEDA-16EDA61CF3CA}"/>
    <dgm:cxn modelId="{1843AA60-D2AB-4C6B-A0E0-5F0E2A58CE1B}" type="presOf" srcId="{A6DB1B6C-5F6B-4437-9608-6BC787AA62A9}" destId="{D8BE4AAA-C112-4954-9347-E19A5FE5A6D8}" srcOrd="0" destOrd="0" presId="urn:microsoft.com/office/officeart/2005/8/layout/hList1"/>
    <dgm:cxn modelId="{2ADDBB6F-B7A5-457D-AC77-BFB68CFDDEDC}" srcId="{4EE2E77C-0DD2-4414-A36D-9B1ECC4C65A6}" destId="{3CBBA02F-7524-49FB-84BD-75EE76587BF1}" srcOrd="5" destOrd="0" parTransId="{BD311F34-C104-4EE6-AEF6-3E6D8F5B2E5A}" sibTransId="{2E07902D-727B-4473-BA5C-D240F618BED5}"/>
    <dgm:cxn modelId="{9752EC71-5282-4D49-9A0B-835839F7EAF8}" type="presOf" srcId="{9F85853F-1D78-4FB5-A948-E2A09E2A6B94}" destId="{12126D24-75F8-42C5-866A-A328B98243E0}" srcOrd="0" destOrd="3" presId="urn:microsoft.com/office/officeart/2005/8/layout/hList1"/>
    <dgm:cxn modelId="{F36C3275-7F8C-4C63-850E-E0AB2CFB2840}" srcId="{A93C862D-46AB-4364-B177-C8AD3854D9A9}" destId="{53121D6E-9657-45E0-BE7C-0584E86938A8}" srcOrd="1" destOrd="0" parTransId="{64C3041E-235A-4B94-808C-20122C5F0478}" sibTransId="{9B349C7C-4D48-4A8D-862F-A3DF18AC7A74}"/>
    <dgm:cxn modelId="{BAED617A-03FB-4B39-BDD6-CF854CE3C1B9}" srcId="{4EE2E77C-0DD2-4414-A36D-9B1ECC4C65A6}" destId="{9061ABC6-F6A0-495B-A6A2-93B1FB0A433C}" srcOrd="0" destOrd="0" parTransId="{FEAFD0B2-7FB9-4134-A071-8D59A1D027CC}" sibTransId="{DD573059-2B4F-42EE-A57F-F349BFE14854}"/>
    <dgm:cxn modelId="{1FB57D7C-66DC-40A9-AE48-7A2E677C2A84}" srcId="{B171504A-6333-440C-B42F-438697461973}" destId="{C8F9968B-7C3C-49E3-8199-D4EAD41998D3}" srcOrd="0" destOrd="0" parTransId="{C89A435E-CC31-4FDE-A7B9-C35A2A124D74}" sibTransId="{4ADCEC8C-EF70-45AC-86CD-35317D3E9018}"/>
    <dgm:cxn modelId="{26AA397E-F4F6-4BB9-B465-204D5D10EC53}" srcId="{B171504A-6333-440C-B42F-438697461973}" destId="{A5BB5F63-6CCD-4424-857C-09A3410A9A13}" srcOrd="1" destOrd="0" parTransId="{9F63891C-BE0A-4EC6-8CD5-1E6996806337}" sibTransId="{4EBB0DBD-D214-4713-820A-07780C5A0F55}"/>
    <dgm:cxn modelId="{E8ED2A82-7D11-4FB4-B845-B3E6F69F05D0}" srcId="{9061ABC6-F6A0-495B-A6A2-93B1FB0A433C}" destId="{A6DB1B6C-5F6B-4437-9608-6BC787AA62A9}" srcOrd="0" destOrd="0" parTransId="{050FDFBA-9926-433E-AA44-41B8E2700680}" sibTransId="{B5EA711A-7580-4978-B985-8B2B6520683E}"/>
    <dgm:cxn modelId="{B91DE882-15A5-4312-BBC8-7474D80F5D5A}" type="presOf" srcId="{BDAD58BF-D8D0-48D0-8CD1-68F7C55E8590}" destId="{D8BE4AAA-C112-4954-9347-E19A5FE5A6D8}" srcOrd="0" destOrd="4" presId="urn:microsoft.com/office/officeart/2005/8/layout/hList1"/>
    <dgm:cxn modelId="{D82CED8A-DB08-4237-8E5E-F39F01DBF76A}" type="presOf" srcId="{F1719885-85C2-4B3E-A526-477978B6A1A3}" destId="{8B53EDB7-BEBF-4F99-90B1-27896BBAFE91}" srcOrd="0" destOrd="0" presId="urn:microsoft.com/office/officeart/2005/8/layout/hList1"/>
    <dgm:cxn modelId="{D4AE838C-6893-44F9-B96E-E6DE0BA59C31}" type="presOf" srcId="{1B925A84-E0A6-4FB5-98D6-16620561E2CB}" destId="{62E66832-657F-4765-9B81-865D794EC6FE}" srcOrd="0" destOrd="0" presId="urn:microsoft.com/office/officeart/2005/8/layout/hList1"/>
    <dgm:cxn modelId="{B2105092-6E99-4DF1-A08A-A43813BB1561}" type="presOf" srcId="{7651ED2A-71EC-46B9-83C9-0D4632CFC487}" destId="{D8BE4AAA-C112-4954-9347-E19A5FE5A6D8}" srcOrd="0" destOrd="1" presId="urn:microsoft.com/office/officeart/2005/8/layout/hList1"/>
    <dgm:cxn modelId="{82CB31A4-3EAB-47EB-9D23-145664B5B73A}" type="presOf" srcId="{AE6368A8-E57D-4738-AA31-C824B5AB8184}" destId="{3CB5CB9B-9611-4F18-BB8C-CE23D738B1DA}" srcOrd="0" destOrd="2" presId="urn:microsoft.com/office/officeart/2005/8/layout/hList1"/>
    <dgm:cxn modelId="{773388AC-FAEB-48C7-8A7A-5A0CF0418B47}" type="presOf" srcId="{A5BB5F63-6CCD-4424-857C-09A3410A9A13}" destId="{12126D24-75F8-42C5-866A-A328B98243E0}" srcOrd="0" destOrd="2" presId="urn:microsoft.com/office/officeart/2005/8/layout/hList1"/>
    <dgm:cxn modelId="{95FA9CB9-EDD4-41F8-949D-2E00192D8C14}" srcId="{F1719885-85C2-4B3E-A526-477978B6A1A3}" destId="{AD99FFC0-4B42-4F38-A133-D2FDBFA6A587}" srcOrd="1" destOrd="0" parTransId="{CC61FF19-81E0-4AB1-AB06-58458B485D36}" sibTransId="{662016E1-314E-422C-B4F1-F201A0EA47AF}"/>
    <dgm:cxn modelId="{BA20FCBD-C64A-4286-9E14-8E8DBAC5C1D7}" srcId="{7651ED2A-71EC-46B9-83C9-0D4632CFC487}" destId="{FF661726-4358-4BFB-92C6-3333CAC0B290}" srcOrd="1" destOrd="0" parTransId="{0704F338-F5F1-40C8-B70A-2A6C0CEC8780}" sibTransId="{F97242C7-0C9A-43A7-B3FA-3F698659297F}"/>
    <dgm:cxn modelId="{432B0DC5-87AA-41A1-83A6-0060F4995ED6}" type="presOf" srcId="{C4CAE0FD-567E-4D0B-874D-0C4310004B17}" destId="{3CB5CB9B-9611-4F18-BB8C-CE23D738B1DA}" srcOrd="0" destOrd="1" presId="urn:microsoft.com/office/officeart/2005/8/layout/hList1"/>
    <dgm:cxn modelId="{AED90FC6-9B93-4E2E-95FD-B60A17D6DA14}" srcId="{F1719885-85C2-4B3E-A526-477978B6A1A3}" destId="{FC8B54F4-53C0-4C1E-8AD4-85A6BD9D68B6}" srcOrd="0" destOrd="0" parTransId="{DEB95071-FDA1-4F06-9B60-4851A6334304}" sibTransId="{80425CDD-C9D2-4849-811D-03129D1F8E47}"/>
    <dgm:cxn modelId="{896EF1CF-2856-46CB-9558-F935CA186E15}" srcId="{95FF21DD-BC07-422E-90FE-CBD58AD414D0}" destId="{C4CAE0FD-567E-4D0B-874D-0C4310004B17}" srcOrd="0" destOrd="0" parTransId="{2BF0A49D-ED4E-4C53-ABAC-2E2196CB239F}" sibTransId="{92F4339B-F322-44C4-B935-7CAF41D1DF5F}"/>
    <dgm:cxn modelId="{BB1DB5D6-14A9-47EA-8585-55645060E5D9}" srcId="{4EE2E77C-0DD2-4414-A36D-9B1ECC4C65A6}" destId="{64B8FD2B-77FC-4725-BD06-2FAFB8E4C4B1}" srcOrd="1" destOrd="0" parTransId="{E9575BC3-2D56-4918-8564-0A49CDEB83B4}" sibTransId="{F06DEE9B-88AF-42E2-A003-E49A3F060854}"/>
    <dgm:cxn modelId="{398710D7-C7B6-45A1-92AA-092BF873DD4E}" type="presOf" srcId="{71F5D6AB-D9B3-4C26-B7C7-6AC2AC9C1A2A}" destId="{7DB9F243-A065-4733-B4B6-85C3D3C09232}" srcOrd="0" destOrd="0" presId="urn:microsoft.com/office/officeart/2005/8/layout/hList1"/>
    <dgm:cxn modelId="{8AB4DCDB-5353-4B43-B1FA-AB361C56874C}" type="presOf" srcId="{95FF21DD-BC07-422E-90FE-CBD58AD414D0}" destId="{3CB5CB9B-9611-4F18-BB8C-CE23D738B1DA}" srcOrd="0" destOrd="0" presId="urn:microsoft.com/office/officeart/2005/8/layout/hList1"/>
    <dgm:cxn modelId="{8063A5ED-B1A0-46B1-BBA9-9B43BFC6E15B}" type="presOf" srcId="{4EE2E77C-0DD2-4414-A36D-9B1ECC4C65A6}" destId="{51854DF3-F026-4524-9C47-DC997BB54AED}" srcOrd="0" destOrd="0" presId="urn:microsoft.com/office/officeart/2005/8/layout/hList1"/>
    <dgm:cxn modelId="{F8BBFBF2-35FA-4F0A-AA36-83E21140989F}" srcId="{C393A96A-3231-44E8-B5C2-4AA787C9C11E}" destId="{F1719885-85C2-4B3E-A526-477978B6A1A3}" srcOrd="0" destOrd="0" parTransId="{FEB1D82B-EB16-48A4-988C-CA58B02FFE48}" sibTransId="{151A0238-5A47-4C59-BFCC-8A9B7F282524}"/>
    <dgm:cxn modelId="{89D4A1FB-F36B-4D36-9994-F786B391F95E}" srcId="{4EE2E77C-0DD2-4414-A36D-9B1ECC4C65A6}" destId="{71F5D6AB-D9B3-4C26-B7C7-6AC2AC9C1A2A}" srcOrd="2" destOrd="0" parTransId="{8F59727F-8BEC-4DB2-976F-73D0C23B1C86}" sibTransId="{273ABE01-78A6-4A1C-AD0B-69144F4238B8}"/>
    <dgm:cxn modelId="{0C4417FD-9887-4F96-97B7-AFE6072CBB95}" type="presOf" srcId="{C8F9968B-7C3C-49E3-8199-D4EAD41998D3}" destId="{12126D24-75F8-42C5-866A-A328B98243E0}" srcOrd="0" destOrd="1" presId="urn:microsoft.com/office/officeart/2005/8/layout/hList1"/>
    <dgm:cxn modelId="{04A71633-0AD3-4527-B67A-1220E9C6D072}" type="presParOf" srcId="{51854DF3-F026-4524-9C47-DC997BB54AED}" destId="{5501ECC8-C305-44AF-9A85-859C42A9DB43}" srcOrd="0" destOrd="0" presId="urn:microsoft.com/office/officeart/2005/8/layout/hList1"/>
    <dgm:cxn modelId="{FAA6DFB1-FB7F-403F-8301-0FB2D5ED0904}" type="presParOf" srcId="{5501ECC8-C305-44AF-9A85-859C42A9DB43}" destId="{08779727-5633-429B-B967-D82FA769DB40}" srcOrd="0" destOrd="0" presId="urn:microsoft.com/office/officeart/2005/8/layout/hList1"/>
    <dgm:cxn modelId="{A46D104A-9C40-43CF-A02B-E2A612BDE95E}" type="presParOf" srcId="{5501ECC8-C305-44AF-9A85-859C42A9DB43}" destId="{D8BE4AAA-C112-4954-9347-E19A5FE5A6D8}" srcOrd="1" destOrd="0" presId="urn:microsoft.com/office/officeart/2005/8/layout/hList1"/>
    <dgm:cxn modelId="{CDCC8F4B-CCC0-41FF-8D99-2BF5F9A1F1DD}" type="presParOf" srcId="{51854DF3-F026-4524-9C47-DC997BB54AED}" destId="{DAA56B32-0E6D-43CF-B122-9D66B0209EF0}" srcOrd="1" destOrd="0" presId="urn:microsoft.com/office/officeart/2005/8/layout/hList1"/>
    <dgm:cxn modelId="{72BBF44F-05AD-4A13-B90C-6A34E385154F}" type="presParOf" srcId="{51854DF3-F026-4524-9C47-DC997BB54AED}" destId="{690D07D0-8408-4FB6-8482-3620842E3FC4}" srcOrd="2" destOrd="0" presId="urn:microsoft.com/office/officeart/2005/8/layout/hList1"/>
    <dgm:cxn modelId="{32C8AC7F-0A69-42B4-B7C8-9C54115D26A0}" type="presParOf" srcId="{690D07D0-8408-4FB6-8482-3620842E3FC4}" destId="{E6601B05-2E3E-4944-8A43-B7DA3D47A1B5}" srcOrd="0" destOrd="0" presId="urn:microsoft.com/office/officeart/2005/8/layout/hList1"/>
    <dgm:cxn modelId="{21D95385-BCD4-4EFF-AE46-7DEFECD0AEF4}" type="presParOf" srcId="{690D07D0-8408-4FB6-8482-3620842E3FC4}" destId="{3CB5CB9B-9611-4F18-BB8C-CE23D738B1DA}" srcOrd="1" destOrd="0" presId="urn:microsoft.com/office/officeart/2005/8/layout/hList1"/>
    <dgm:cxn modelId="{B4AB31C7-AAEC-4D04-85FE-715607BCCD62}" type="presParOf" srcId="{51854DF3-F026-4524-9C47-DC997BB54AED}" destId="{F70A0A89-19B9-49B0-B97E-D09A8819012B}" srcOrd="3" destOrd="0" presId="urn:microsoft.com/office/officeart/2005/8/layout/hList1"/>
    <dgm:cxn modelId="{E8678D14-89E1-41FA-8B18-012144ECD23C}" type="presParOf" srcId="{51854DF3-F026-4524-9C47-DC997BB54AED}" destId="{7F392C8F-C90A-409E-901D-9B553942EF84}" srcOrd="4" destOrd="0" presId="urn:microsoft.com/office/officeart/2005/8/layout/hList1"/>
    <dgm:cxn modelId="{E8961B64-F703-418D-8A15-FB3671E18932}" type="presParOf" srcId="{7F392C8F-C90A-409E-901D-9B553942EF84}" destId="{7DB9F243-A065-4733-B4B6-85C3D3C09232}" srcOrd="0" destOrd="0" presId="urn:microsoft.com/office/officeart/2005/8/layout/hList1"/>
    <dgm:cxn modelId="{41C1CC03-DC8F-481D-AF45-EB1B107FC9EA}" type="presParOf" srcId="{7F392C8F-C90A-409E-901D-9B553942EF84}" destId="{11F36B83-9F19-4AC1-A29C-3DF500BA2EB0}" srcOrd="1" destOrd="0" presId="urn:microsoft.com/office/officeart/2005/8/layout/hList1"/>
    <dgm:cxn modelId="{B7AA0DC5-BF92-4B1D-B245-5C6202854956}" type="presParOf" srcId="{51854DF3-F026-4524-9C47-DC997BB54AED}" destId="{E7EFFF6B-4B25-4382-BFFB-6CDDCAE384D3}" srcOrd="5" destOrd="0" presId="urn:microsoft.com/office/officeart/2005/8/layout/hList1"/>
    <dgm:cxn modelId="{3547E99D-943D-4460-9FD5-3EB4FE17420F}" type="presParOf" srcId="{51854DF3-F026-4524-9C47-DC997BB54AED}" destId="{E49DC4A0-BEE5-4F03-B4A7-8A7EB7EE7465}" srcOrd="6" destOrd="0" presId="urn:microsoft.com/office/officeart/2005/8/layout/hList1"/>
    <dgm:cxn modelId="{F25FED18-6B47-484E-84C4-964D522B256E}" type="presParOf" srcId="{E49DC4A0-BEE5-4F03-B4A7-8A7EB7EE7465}" destId="{37C5CB0B-A5FA-4A54-981B-F6C87058E606}" srcOrd="0" destOrd="0" presId="urn:microsoft.com/office/officeart/2005/8/layout/hList1"/>
    <dgm:cxn modelId="{A6585210-C2F8-4F4E-90D2-576622BEF953}" type="presParOf" srcId="{E49DC4A0-BEE5-4F03-B4A7-8A7EB7EE7465}" destId="{8B53EDB7-BEBF-4F99-90B1-27896BBAFE91}" srcOrd="1" destOrd="0" presId="urn:microsoft.com/office/officeart/2005/8/layout/hList1"/>
    <dgm:cxn modelId="{E75461F2-FE47-48D3-A2CB-8D01E9994268}" type="presParOf" srcId="{51854DF3-F026-4524-9C47-DC997BB54AED}" destId="{773791CD-E37E-486A-BEB4-2ADB563164AB}" srcOrd="7" destOrd="0" presId="urn:microsoft.com/office/officeart/2005/8/layout/hList1"/>
    <dgm:cxn modelId="{B2553B70-A32F-4B6E-A98C-D6D020069A2C}" type="presParOf" srcId="{51854DF3-F026-4524-9C47-DC997BB54AED}" destId="{2922D06F-050B-4620-9B24-97EF2DB399D6}" srcOrd="8" destOrd="0" presId="urn:microsoft.com/office/officeart/2005/8/layout/hList1"/>
    <dgm:cxn modelId="{C6BF0467-1299-4C24-8091-D7A463538192}" type="presParOf" srcId="{2922D06F-050B-4620-9B24-97EF2DB399D6}" destId="{62E66832-657F-4765-9B81-865D794EC6FE}" srcOrd="0" destOrd="0" presId="urn:microsoft.com/office/officeart/2005/8/layout/hList1"/>
    <dgm:cxn modelId="{D76D0C2D-9264-4F4A-8661-B00720642C63}" type="presParOf" srcId="{2922D06F-050B-4620-9B24-97EF2DB399D6}" destId="{4DB02597-2E86-459D-A5AF-533CF78DAC1C}" srcOrd="1" destOrd="0" presId="urn:microsoft.com/office/officeart/2005/8/layout/hList1"/>
    <dgm:cxn modelId="{0A780ED4-5C45-4222-9D4F-D0547595C59D}" type="presParOf" srcId="{51854DF3-F026-4524-9C47-DC997BB54AED}" destId="{AAF37AF8-6C83-46FE-B6CC-6547895852A7}" srcOrd="9" destOrd="0" presId="urn:microsoft.com/office/officeart/2005/8/layout/hList1"/>
    <dgm:cxn modelId="{501745F3-CAB9-4E18-ADED-7C5299196F5E}" type="presParOf" srcId="{51854DF3-F026-4524-9C47-DC997BB54AED}" destId="{D4DBE08F-1434-4DA6-9FF2-77162B93C806}" srcOrd="10" destOrd="0" presId="urn:microsoft.com/office/officeart/2005/8/layout/hList1"/>
    <dgm:cxn modelId="{68778BB3-0537-4CF4-A1DF-576CE01AD232}" type="presParOf" srcId="{D4DBE08F-1434-4DA6-9FF2-77162B93C806}" destId="{7481ABB9-BC1D-4FB7-9DBE-42B301145892}" srcOrd="0" destOrd="0" presId="urn:microsoft.com/office/officeart/2005/8/layout/hList1"/>
    <dgm:cxn modelId="{827D4681-CB35-4D0A-BDA0-3339A062B66A}" type="presParOf" srcId="{D4DBE08F-1434-4DA6-9FF2-77162B93C806}" destId="{12126D24-75F8-42C5-866A-A328B98243E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4B05D-A4C1-49D1-B8F9-40201E976D50}">
      <dsp:nvSpPr>
        <dsp:cNvPr id="0" name=""/>
        <dsp:cNvSpPr/>
      </dsp:nvSpPr>
      <dsp:spPr>
        <a:xfrm>
          <a:off x="4659700" y="-82557"/>
          <a:ext cx="2228126" cy="17989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IE" sz="1600" b="1" kern="1200" dirty="0"/>
            <a:t>People</a:t>
          </a:r>
        </a:p>
        <a:p>
          <a:pPr marL="114300" lvl="1" indent="-114300" algn="l" defTabSz="533400">
            <a:lnSpc>
              <a:spcPct val="90000"/>
            </a:lnSpc>
            <a:spcBef>
              <a:spcPct val="0"/>
            </a:spcBef>
            <a:spcAft>
              <a:spcPct val="15000"/>
            </a:spcAft>
            <a:buChar char="•"/>
          </a:pPr>
          <a:r>
            <a:rPr lang="en-IE" sz="1200" kern="1200" dirty="0"/>
            <a:t>Skill development</a:t>
          </a:r>
        </a:p>
        <a:p>
          <a:pPr marL="114300" lvl="1" indent="-114300" algn="l" defTabSz="533400">
            <a:lnSpc>
              <a:spcPct val="90000"/>
            </a:lnSpc>
            <a:spcBef>
              <a:spcPct val="0"/>
            </a:spcBef>
            <a:spcAft>
              <a:spcPct val="15000"/>
            </a:spcAft>
            <a:buChar char="•"/>
          </a:pPr>
          <a:r>
            <a:rPr lang="en-IE" sz="1200" kern="1200" dirty="0"/>
            <a:t>Motivation</a:t>
          </a:r>
        </a:p>
        <a:p>
          <a:pPr marL="114300" lvl="1" indent="-114300" algn="l" defTabSz="533400">
            <a:lnSpc>
              <a:spcPct val="90000"/>
            </a:lnSpc>
            <a:spcBef>
              <a:spcPct val="0"/>
            </a:spcBef>
            <a:spcAft>
              <a:spcPct val="15000"/>
            </a:spcAft>
            <a:buChar char="•"/>
          </a:pPr>
          <a:r>
            <a:rPr lang="en-IE" sz="1200" kern="1200"/>
            <a:t>Teamwork</a:t>
          </a:r>
        </a:p>
        <a:p>
          <a:pPr marL="114300" lvl="1" indent="-114300" algn="l" defTabSz="533400">
            <a:lnSpc>
              <a:spcPct val="90000"/>
            </a:lnSpc>
            <a:spcBef>
              <a:spcPct val="0"/>
            </a:spcBef>
            <a:spcAft>
              <a:spcPct val="15000"/>
            </a:spcAft>
            <a:buChar char="•"/>
          </a:pPr>
          <a:r>
            <a:rPr lang="en-IE" sz="1200" kern="1200" dirty="0"/>
            <a:t>Personal development &amp; learning</a:t>
          </a:r>
        </a:p>
        <a:p>
          <a:pPr marL="114300" lvl="1" indent="-114300" algn="l" defTabSz="533400">
            <a:lnSpc>
              <a:spcPct val="90000"/>
            </a:lnSpc>
            <a:spcBef>
              <a:spcPct val="0"/>
            </a:spcBef>
            <a:spcAft>
              <a:spcPct val="15000"/>
            </a:spcAft>
            <a:buChar char="•"/>
          </a:pPr>
          <a:r>
            <a:rPr lang="en-IE" sz="1200" kern="1200" dirty="0"/>
            <a:t>Readiness to change &amp; adapt</a:t>
          </a:r>
        </a:p>
        <a:p>
          <a:pPr marL="114300" lvl="1" indent="-114300" algn="l" defTabSz="533400">
            <a:lnSpc>
              <a:spcPct val="90000"/>
            </a:lnSpc>
            <a:spcBef>
              <a:spcPct val="0"/>
            </a:spcBef>
            <a:spcAft>
              <a:spcPct val="15000"/>
            </a:spcAft>
            <a:buChar char="•"/>
          </a:pPr>
          <a:r>
            <a:rPr lang="en-IE" sz="1200" kern="1200" dirty="0"/>
            <a:t>Increased personal responsibility for organisational outcomes</a:t>
          </a:r>
        </a:p>
        <a:p>
          <a:pPr marL="114300" lvl="1" indent="-114300" algn="l" defTabSz="533400">
            <a:lnSpc>
              <a:spcPct val="90000"/>
            </a:lnSpc>
            <a:spcBef>
              <a:spcPct val="0"/>
            </a:spcBef>
            <a:spcAft>
              <a:spcPct val="15000"/>
            </a:spcAft>
            <a:buChar char="•"/>
          </a:pPr>
          <a:r>
            <a:rPr lang="en-IE" sz="1200" kern="1200"/>
            <a:t>Greater self-management</a:t>
          </a:r>
        </a:p>
        <a:p>
          <a:pPr marL="114300" lvl="1" indent="-114300" algn="l" defTabSz="533400">
            <a:lnSpc>
              <a:spcPct val="90000"/>
            </a:lnSpc>
            <a:spcBef>
              <a:spcPct val="0"/>
            </a:spcBef>
            <a:spcAft>
              <a:spcPct val="15000"/>
            </a:spcAft>
            <a:buChar char="•"/>
          </a:pPr>
          <a:r>
            <a:rPr lang="en-IE" sz="1200" kern="1200" dirty="0"/>
            <a:t>Decreased stress</a:t>
          </a:r>
        </a:p>
      </dsp:txBody>
      <dsp:txXfrm>
        <a:off x="4747517" y="5260"/>
        <a:ext cx="2052492" cy="1623306"/>
      </dsp:txXfrm>
    </dsp:sp>
    <dsp:sp modelId="{9015E8CF-8710-4AE0-9BCB-7227CD908EB9}">
      <dsp:nvSpPr>
        <dsp:cNvPr id="0" name=""/>
        <dsp:cNvSpPr/>
      </dsp:nvSpPr>
      <dsp:spPr>
        <a:xfrm>
          <a:off x="4158152" y="1086689"/>
          <a:ext cx="4025692" cy="4025692"/>
        </a:xfrm>
        <a:custGeom>
          <a:avLst/>
          <a:gdLst/>
          <a:ahLst/>
          <a:cxnLst/>
          <a:rect l="0" t="0" r="0" b="0"/>
          <a:pathLst>
            <a:path>
              <a:moveTo>
                <a:pt x="2879036" y="195907"/>
              </a:moveTo>
              <a:arcTo wR="2012846" hR="2012846" stAng="17729313" swAng="842290"/>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4AC0E20-F2C8-448D-B621-8D08F5320FDD}">
      <dsp:nvSpPr>
        <dsp:cNvPr id="0" name=""/>
        <dsp:cNvSpPr/>
      </dsp:nvSpPr>
      <dsp:spPr>
        <a:xfrm>
          <a:off x="6648429" y="1655348"/>
          <a:ext cx="2276344" cy="1625016"/>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IE" sz="1600" b="1" kern="1200" dirty="0"/>
            <a:t>Products</a:t>
          </a:r>
        </a:p>
        <a:p>
          <a:pPr marL="114300" lvl="1" indent="-114300" algn="l" defTabSz="533400">
            <a:lnSpc>
              <a:spcPct val="90000"/>
            </a:lnSpc>
            <a:spcBef>
              <a:spcPct val="0"/>
            </a:spcBef>
            <a:spcAft>
              <a:spcPct val="15000"/>
            </a:spcAft>
            <a:buChar char="•"/>
          </a:pPr>
          <a:r>
            <a:rPr lang="en-IE" sz="1200" kern="1200" dirty="0"/>
            <a:t>Better quality goods &amp; services</a:t>
          </a:r>
        </a:p>
        <a:p>
          <a:pPr marL="114300" lvl="1" indent="-114300" algn="l" defTabSz="533400">
            <a:lnSpc>
              <a:spcPct val="90000"/>
            </a:lnSpc>
            <a:spcBef>
              <a:spcPct val="0"/>
            </a:spcBef>
            <a:spcAft>
              <a:spcPct val="15000"/>
            </a:spcAft>
            <a:buChar char="•"/>
          </a:pPr>
          <a:r>
            <a:rPr lang="en-IE" sz="1200" kern="1200" dirty="0"/>
            <a:t>Greater customer satisfaction</a:t>
          </a:r>
        </a:p>
        <a:p>
          <a:pPr marL="114300" lvl="1" indent="-114300" algn="l" defTabSz="533400">
            <a:lnSpc>
              <a:spcPct val="90000"/>
            </a:lnSpc>
            <a:spcBef>
              <a:spcPct val="0"/>
            </a:spcBef>
            <a:spcAft>
              <a:spcPct val="15000"/>
            </a:spcAft>
            <a:buChar char="•"/>
          </a:pPr>
          <a:r>
            <a:rPr lang="en-IE" sz="1200" kern="1200" dirty="0"/>
            <a:t>Job creation</a:t>
          </a:r>
        </a:p>
      </dsp:txBody>
      <dsp:txXfrm>
        <a:off x="6727756" y="1734675"/>
        <a:ext cx="2117690" cy="1466362"/>
      </dsp:txXfrm>
    </dsp:sp>
    <dsp:sp modelId="{DB8AD0BE-933E-4135-9E13-72422EFF23F6}">
      <dsp:nvSpPr>
        <dsp:cNvPr id="0" name=""/>
        <dsp:cNvSpPr/>
      </dsp:nvSpPr>
      <dsp:spPr>
        <a:xfrm>
          <a:off x="4123451" y="-51651"/>
          <a:ext cx="4025692" cy="4025692"/>
        </a:xfrm>
        <a:custGeom>
          <a:avLst/>
          <a:gdLst/>
          <a:ahLst/>
          <a:cxnLst/>
          <a:rect l="0" t="0" r="0" b="0"/>
          <a:pathLst>
            <a:path>
              <a:moveTo>
                <a:pt x="3427493" y="3444741"/>
              </a:moveTo>
              <a:arcTo wR="2012846" hR="2012846" stAng="2720830" swAng="800067"/>
            </a:path>
          </a:pathLst>
        </a:custGeom>
        <a:noFill/>
        <a:ln w="6350" cap="flat" cmpd="sng" algn="ctr">
          <a:solidFill>
            <a:schemeClr val="accent5">
              <a:hueOff val="-2252848"/>
              <a:satOff val="-5806"/>
              <a:lumOff val="-392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377A894-2B6B-4836-BBE2-5206F50B41E2}">
      <dsp:nvSpPr>
        <dsp:cNvPr id="0" name=""/>
        <dsp:cNvSpPr/>
      </dsp:nvSpPr>
      <dsp:spPr>
        <a:xfrm>
          <a:off x="4499941" y="3289889"/>
          <a:ext cx="2547644" cy="2036289"/>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IE" sz="1600" b="1" kern="1200" dirty="0"/>
            <a:t>Processes</a:t>
          </a:r>
        </a:p>
        <a:p>
          <a:pPr marL="57150" lvl="1" indent="-57150" algn="l" defTabSz="444500">
            <a:lnSpc>
              <a:spcPct val="90000"/>
            </a:lnSpc>
            <a:spcBef>
              <a:spcPct val="0"/>
            </a:spcBef>
            <a:spcAft>
              <a:spcPct val="15000"/>
            </a:spcAft>
            <a:buChar char="•"/>
          </a:pPr>
          <a:r>
            <a:rPr lang="en-IE" sz="1000" kern="1200" dirty="0"/>
            <a:t>Technological advancement</a:t>
          </a:r>
        </a:p>
        <a:p>
          <a:pPr marL="57150" lvl="1" indent="-57150" algn="l" defTabSz="444500">
            <a:lnSpc>
              <a:spcPct val="90000"/>
            </a:lnSpc>
            <a:spcBef>
              <a:spcPct val="0"/>
            </a:spcBef>
            <a:spcAft>
              <a:spcPct val="15000"/>
            </a:spcAft>
            <a:buChar char="•"/>
          </a:pPr>
          <a:r>
            <a:rPr lang="en-IE" sz="1000" kern="1200" dirty="0"/>
            <a:t>Faster product development &amp; production cycle times</a:t>
          </a:r>
        </a:p>
        <a:p>
          <a:pPr marL="57150" lvl="1" indent="-57150" algn="l" defTabSz="444500">
            <a:lnSpc>
              <a:spcPct val="90000"/>
            </a:lnSpc>
            <a:spcBef>
              <a:spcPct val="0"/>
            </a:spcBef>
            <a:spcAft>
              <a:spcPct val="15000"/>
            </a:spcAft>
            <a:buChar char="•"/>
          </a:pPr>
          <a:r>
            <a:rPr lang="en-IE" sz="1000" kern="1200" dirty="0"/>
            <a:t>Systems flexibility</a:t>
          </a:r>
        </a:p>
        <a:p>
          <a:pPr marL="57150" lvl="1" indent="-57150" algn="l" defTabSz="444500">
            <a:lnSpc>
              <a:spcPct val="90000"/>
            </a:lnSpc>
            <a:spcBef>
              <a:spcPct val="0"/>
            </a:spcBef>
            <a:spcAft>
              <a:spcPct val="15000"/>
            </a:spcAft>
            <a:buChar char="•"/>
          </a:pPr>
          <a:r>
            <a:rPr lang="en-IE" sz="1000" kern="1200" dirty="0"/>
            <a:t>Leaner &amp; more effective administration </a:t>
          </a:r>
        </a:p>
        <a:p>
          <a:pPr marL="57150" lvl="1" indent="-57150" algn="l" defTabSz="444500">
            <a:lnSpc>
              <a:spcPct val="90000"/>
            </a:lnSpc>
            <a:spcBef>
              <a:spcPct val="0"/>
            </a:spcBef>
            <a:spcAft>
              <a:spcPct val="15000"/>
            </a:spcAft>
            <a:buChar char="•"/>
          </a:pPr>
          <a:r>
            <a:rPr lang="en-IE" sz="1000" kern="1200" dirty="0"/>
            <a:t>Improved communication &amp; information flow</a:t>
          </a:r>
        </a:p>
        <a:p>
          <a:pPr marL="57150" lvl="1" indent="-57150" algn="l" defTabSz="444500">
            <a:lnSpc>
              <a:spcPct val="90000"/>
            </a:lnSpc>
            <a:spcBef>
              <a:spcPct val="0"/>
            </a:spcBef>
            <a:spcAft>
              <a:spcPct val="15000"/>
            </a:spcAft>
            <a:buChar char="•"/>
          </a:pPr>
          <a:r>
            <a:rPr lang="en-IE" sz="1000" kern="1200" dirty="0"/>
            <a:t>Organisational learning</a:t>
          </a:r>
        </a:p>
        <a:p>
          <a:pPr marL="57150" lvl="1" indent="-57150" algn="l" defTabSz="444500">
            <a:lnSpc>
              <a:spcPct val="90000"/>
            </a:lnSpc>
            <a:spcBef>
              <a:spcPct val="0"/>
            </a:spcBef>
            <a:spcAft>
              <a:spcPct val="15000"/>
            </a:spcAft>
            <a:buChar char="•"/>
          </a:pPr>
          <a:r>
            <a:rPr lang="en-IE" sz="1000" kern="1200" dirty="0"/>
            <a:t>Participative &amp; ethical decision making </a:t>
          </a:r>
        </a:p>
      </dsp:txBody>
      <dsp:txXfrm>
        <a:off x="4599344" y="3389292"/>
        <a:ext cx="2348838" cy="1837483"/>
      </dsp:txXfrm>
    </dsp:sp>
    <dsp:sp modelId="{D3AB7DED-ADD0-4398-841E-297ACC043901}">
      <dsp:nvSpPr>
        <dsp:cNvPr id="0" name=""/>
        <dsp:cNvSpPr/>
      </dsp:nvSpPr>
      <dsp:spPr>
        <a:xfrm>
          <a:off x="3372132" y="-64740"/>
          <a:ext cx="4025692" cy="4025692"/>
        </a:xfrm>
        <a:custGeom>
          <a:avLst/>
          <a:gdLst/>
          <a:ahLst/>
          <a:cxnLst/>
          <a:rect l="0" t="0" r="0" b="0"/>
          <a:pathLst>
            <a:path>
              <a:moveTo>
                <a:pt x="996924" y="3750504"/>
              </a:moveTo>
              <a:arcTo wR="2012846" hR="2012846" stAng="7218761" swAng="768403"/>
            </a:path>
          </a:pathLst>
        </a:custGeom>
        <a:noFill/>
        <a:ln w="6350" cap="flat" cmpd="sng" algn="ctr">
          <a:solidFill>
            <a:schemeClr val="accent5">
              <a:hueOff val="-4505695"/>
              <a:satOff val="-11613"/>
              <a:lumOff val="-784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DC3A5C1-2F4F-4D54-9C28-116ABADB6FC0}">
      <dsp:nvSpPr>
        <dsp:cNvPr id="0" name=""/>
        <dsp:cNvSpPr/>
      </dsp:nvSpPr>
      <dsp:spPr>
        <a:xfrm>
          <a:off x="2691778" y="1686888"/>
          <a:ext cx="2138279" cy="162501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IE" sz="1600" b="1" kern="1200" dirty="0"/>
            <a:t>Productivity</a:t>
          </a:r>
        </a:p>
        <a:p>
          <a:pPr marL="114300" lvl="1" indent="-114300" algn="l" defTabSz="533400">
            <a:lnSpc>
              <a:spcPct val="90000"/>
            </a:lnSpc>
            <a:spcBef>
              <a:spcPct val="0"/>
            </a:spcBef>
            <a:spcAft>
              <a:spcPct val="15000"/>
            </a:spcAft>
            <a:buChar char="•"/>
          </a:pPr>
          <a:r>
            <a:rPr lang="en-IE" sz="1200" kern="1200" dirty="0"/>
            <a:t>Reduced waste</a:t>
          </a:r>
        </a:p>
        <a:p>
          <a:pPr marL="114300" lvl="1" indent="-114300" algn="l" defTabSz="533400">
            <a:lnSpc>
              <a:spcPct val="90000"/>
            </a:lnSpc>
            <a:spcBef>
              <a:spcPct val="0"/>
            </a:spcBef>
            <a:spcAft>
              <a:spcPct val="15000"/>
            </a:spcAft>
            <a:buChar char="•"/>
          </a:pPr>
          <a:r>
            <a:rPr lang="en-IE" sz="1200" kern="1200" dirty="0"/>
            <a:t>Reduced rework</a:t>
          </a:r>
        </a:p>
        <a:p>
          <a:pPr marL="114300" lvl="1" indent="-114300" algn="l" defTabSz="533400">
            <a:lnSpc>
              <a:spcPct val="90000"/>
            </a:lnSpc>
            <a:spcBef>
              <a:spcPct val="0"/>
            </a:spcBef>
            <a:spcAft>
              <a:spcPct val="15000"/>
            </a:spcAft>
            <a:buChar char="•"/>
          </a:pPr>
          <a:r>
            <a:rPr lang="en-IE" sz="1200" kern="1200" dirty="0"/>
            <a:t>More efficient use of material, human, financial &amp; informational resources </a:t>
          </a:r>
        </a:p>
      </dsp:txBody>
      <dsp:txXfrm>
        <a:off x="2771105" y="1766215"/>
        <a:ext cx="1979625" cy="1466362"/>
      </dsp:txXfrm>
    </dsp:sp>
    <dsp:sp modelId="{54C6947D-7584-402C-B99F-78B67A42B8C3}">
      <dsp:nvSpPr>
        <dsp:cNvPr id="0" name=""/>
        <dsp:cNvSpPr/>
      </dsp:nvSpPr>
      <dsp:spPr>
        <a:xfrm>
          <a:off x="3392084" y="1075617"/>
          <a:ext cx="4025692" cy="4025692"/>
        </a:xfrm>
        <a:custGeom>
          <a:avLst/>
          <a:gdLst/>
          <a:ahLst/>
          <a:cxnLst/>
          <a:rect l="0" t="0" r="0" b="0"/>
          <a:pathLst>
            <a:path>
              <a:moveTo>
                <a:pt x="690287" y="495484"/>
              </a:moveTo>
              <a:arcTo wR="2012846" hR="2012846" stAng="13735442" swAng="873229"/>
            </a:path>
          </a:pathLst>
        </a:custGeom>
        <a:noFill/>
        <a:ln w="6350" cap="flat" cmpd="sng" algn="ctr">
          <a:solidFill>
            <a:schemeClr val="accent5">
              <a:hueOff val="-6758543"/>
              <a:satOff val="-17419"/>
              <a:lumOff val="-1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F5F350-E2E1-4717-8B9F-9CEB443BA718}">
      <dsp:nvSpPr>
        <dsp:cNvPr id="0" name=""/>
        <dsp:cNvSpPr/>
      </dsp:nvSpPr>
      <dsp:spPr>
        <a:xfrm>
          <a:off x="0" y="3879891"/>
          <a:ext cx="11139339" cy="127346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IE" sz="2400" b="0" i="0" kern="1200" baseline="0" dirty="0"/>
            <a:t>Offers Training Opportunities</a:t>
          </a:r>
          <a:endParaRPr lang="en-IE" sz="2400" kern="1200" dirty="0"/>
        </a:p>
      </dsp:txBody>
      <dsp:txXfrm>
        <a:off x="0" y="3879891"/>
        <a:ext cx="11139339" cy="687672"/>
      </dsp:txXfrm>
    </dsp:sp>
    <dsp:sp modelId="{90D6EA1C-9A6B-44DE-A46D-094AFE2D6944}">
      <dsp:nvSpPr>
        <dsp:cNvPr id="0" name=""/>
        <dsp:cNvSpPr/>
      </dsp:nvSpPr>
      <dsp:spPr>
        <a:xfrm>
          <a:off x="5439" y="4542093"/>
          <a:ext cx="3709487" cy="58579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GB" sz="1300" b="0" i="0" kern="1200" baseline="0" dirty="0"/>
            <a:t>Provide on-the-job training and opportunities for employees to </a:t>
          </a:r>
          <a:r>
            <a:rPr lang="en-IE" sz="1300" b="0" i="0" kern="1200" baseline="0" dirty="0"/>
            <a:t>enhance their work-related skills</a:t>
          </a:r>
          <a:endParaRPr lang="en-IE" sz="1300" kern="1200" dirty="0"/>
        </a:p>
      </dsp:txBody>
      <dsp:txXfrm>
        <a:off x="5439" y="4542093"/>
        <a:ext cx="3709487" cy="585794"/>
      </dsp:txXfrm>
    </dsp:sp>
    <dsp:sp modelId="{72D8D311-0C4B-464E-A2C4-BC610F34DA3A}">
      <dsp:nvSpPr>
        <dsp:cNvPr id="0" name=""/>
        <dsp:cNvSpPr/>
      </dsp:nvSpPr>
      <dsp:spPr>
        <a:xfrm>
          <a:off x="3714926" y="4542093"/>
          <a:ext cx="3709487" cy="585794"/>
        </a:xfrm>
        <a:prstGeom prst="rect">
          <a:avLst/>
        </a:prstGeom>
        <a:solidFill>
          <a:schemeClr val="accent5">
            <a:tint val="40000"/>
            <a:alpha val="90000"/>
            <a:hueOff val="-842470"/>
            <a:satOff val="-2854"/>
            <a:lumOff val="-36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GB" sz="1300" b="0" i="0" kern="1200" baseline="0"/>
            <a:t>Use external trainers if necessary to provide necessary departmental and </a:t>
          </a:r>
          <a:r>
            <a:rPr lang="en-IE" sz="1300" b="0" i="0" kern="1200" baseline="0"/>
            <a:t>corporate-wide training</a:t>
          </a:r>
          <a:endParaRPr lang="en-IE" sz="1300" kern="1200"/>
        </a:p>
      </dsp:txBody>
      <dsp:txXfrm>
        <a:off x="3714926" y="4542093"/>
        <a:ext cx="3709487" cy="585794"/>
      </dsp:txXfrm>
    </dsp:sp>
    <dsp:sp modelId="{9326CC03-17C9-41E5-9107-28A8CCECFF20}">
      <dsp:nvSpPr>
        <dsp:cNvPr id="0" name=""/>
        <dsp:cNvSpPr/>
      </dsp:nvSpPr>
      <dsp:spPr>
        <a:xfrm>
          <a:off x="7424413" y="4542093"/>
          <a:ext cx="3709487" cy="585794"/>
        </a:xfrm>
        <a:prstGeom prst="rect">
          <a:avLst/>
        </a:prstGeom>
        <a:solidFill>
          <a:schemeClr val="accent5">
            <a:tint val="40000"/>
            <a:alpha val="90000"/>
            <a:hueOff val="-1684941"/>
            <a:satOff val="-5708"/>
            <a:lumOff val="-73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IE" sz="1300" b="0" i="0" kern="1200" baseline="0"/>
            <a:t>O</a:t>
          </a:r>
          <a:r>
            <a:rPr lang="en-GB" sz="1300" b="0" i="0" kern="1200" baseline="0"/>
            <a:t>ffer opportunities to pursue certification and continual </a:t>
          </a:r>
          <a:r>
            <a:rPr lang="en-IE" sz="1300" b="0" i="0" kern="1200" baseline="0"/>
            <a:t>education</a:t>
          </a:r>
          <a:endParaRPr lang="en-IE" sz="1300" kern="1200"/>
        </a:p>
      </dsp:txBody>
      <dsp:txXfrm>
        <a:off x="7424413" y="4542093"/>
        <a:ext cx="3709487" cy="585794"/>
      </dsp:txXfrm>
    </dsp:sp>
    <dsp:sp modelId="{CBFFF63E-8B25-4CFD-B543-C70448A4CCA6}">
      <dsp:nvSpPr>
        <dsp:cNvPr id="0" name=""/>
        <dsp:cNvSpPr/>
      </dsp:nvSpPr>
      <dsp:spPr>
        <a:xfrm rot="10800000">
          <a:off x="0" y="1940401"/>
          <a:ext cx="11139339" cy="1958592"/>
        </a:xfrm>
        <a:prstGeom prst="upArrowCallou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IE" sz="2400" kern="1200" dirty="0"/>
            <a:t>High Employee Morale</a:t>
          </a:r>
        </a:p>
      </dsp:txBody>
      <dsp:txXfrm rot="-10800000">
        <a:off x="0" y="1940401"/>
        <a:ext cx="11139339" cy="687465"/>
      </dsp:txXfrm>
    </dsp:sp>
    <dsp:sp modelId="{49E78663-ACC5-4FCF-82CF-9FCC202BAB7F}">
      <dsp:nvSpPr>
        <dsp:cNvPr id="0" name=""/>
        <dsp:cNvSpPr/>
      </dsp:nvSpPr>
      <dsp:spPr>
        <a:xfrm>
          <a:off x="5439" y="2627866"/>
          <a:ext cx="3709487" cy="585619"/>
        </a:xfrm>
        <a:prstGeom prst="rect">
          <a:avLst/>
        </a:prstGeom>
        <a:solidFill>
          <a:schemeClr val="accent5">
            <a:tint val="40000"/>
            <a:alpha val="90000"/>
            <a:hueOff val="-2527411"/>
            <a:satOff val="-8562"/>
            <a:lumOff val="-109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GB" sz="1300" b="0" i="0" kern="1200" baseline="0"/>
            <a:t>Possess high employee morale</a:t>
          </a:r>
          <a:endParaRPr lang="en-IE" sz="1300" kern="1200"/>
        </a:p>
      </dsp:txBody>
      <dsp:txXfrm>
        <a:off x="5439" y="2627866"/>
        <a:ext cx="3709487" cy="585619"/>
      </dsp:txXfrm>
    </dsp:sp>
    <dsp:sp modelId="{31282D51-F0DE-47C2-A04E-405BB3404D0E}">
      <dsp:nvSpPr>
        <dsp:cNvPr id="0" name=""/>
        <dsp:cNvSpPr/>
      </dsp:nvSpPr>
      <dsp:spPr>
        <a:xfrm>
          <a:off x="3714926" y="2627866"/>
          <a:ext cx="3709487" cy="585619"/>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GB" sz="1300" b="0" i="0" kern="1200" baseline="0" dirty="0"/>
            <a:t>Employees value their positions in the organisations and desire to work there for a long time</a:t>
          </a:r>
          <a:endParaRPr lang="en-IE" sz="1300" kern="1200" dirty="0"/>
        </a:p>
      </dsp:txBody>
      <dsp:txXfrm>
        <a:off x="3714926" y="2627866"/>
        <a:ext cx="3709487" cy="585619"/>
      </dsp:txXfrm>
    </dsp:sp>
    <dsp:sp modelId="{F3DBA054-FEC0-4CAD-B721-F647C30B856F}">
      <dsp:nvSpPr>
        <dsp:cNvPr id="0" name=""/>
        <dsp:cNvSpPr/>
      </dsp:nvSpPr>
      <dsp:spPr>
        <a:xfrm>
          <a:off x="7424413" y="2627866"/>
          <a:ext cx="3709487" cy="585619"/>
        </a:xfrm>
        <a:prstGeom prst="rect">
          <a:avLst/>
        </a:prstGeom>
        <a:solidFill>
          <a:schemeClr val="accent5">
            <a:tint val="40000"/>
            <a:alpha val="90000"/>
            <a:hueOff val="-4212351"/>
            <a:satOff val="-14270"/>
            <a:lumOff val="-183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GB" sz="1300" b="0" i="0" kern="1200" baseline="0" dirty="0"/>
            <a:t>High productivity and organisational events are enjoyable and successful</a:t>
          </a:r>
          <a:endParaRPr lang="en-IE" sz="1300" kern="1200" dirty="0"/>
        </a:p>
      </dsp:txBody>
      <dsp:txXfrm>
        <a:off x="7424413" y="2627866"/>
        <a:ext cx="3709487" cy="585619"/>
      </dsp:txXfrm>
    </dsp:sp>
    <dsp:sp modelId="{082C2BA6-C45C-4AEA-AB34-CC8742A9675D}">
      <dsp:nvSpPr>
        <dsp:cNvPr id="0" name=""/>
        <dsp:cNvSpPr/>
      </dsp:nvSpPr>
      <dsp:spPr>
        <a:xfrm rot="10800000">
          <a:off x="0" y="911"/>
          <a:ext cx="11139339" cy="1958592"/>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IE" sz="2400" b="0" i="0" kern="1200" baseline="0" dirty="0"/>
            <a:t>Effective Sharing of Goals</a:t>
          </a:r>
          <a:endParaRPr lang="en-IE" sz="2400" kern="1200" dirty="0"/>
        </a:p>
      </dsp:txBody>
      <dsp:txXfrm rot="-10800000">
        <a:off x="0" y="911"/>
        <a:ext cx="11139339" cy="687465"/>
      </dsp:txXfrm>
    </dsp:sp>
    <dsp:sp modelId="{820AD97A-71F1-4185-80AE-8B7AAB546559}">
      <dsp:nvSpPr>
        <dsp:cNvPr id="0" name=""/>
        <dsp:cNvSpPr/>
      </dsp:nvSpPr>
      <dsp:spPr>
        <a:xfrm>
          <a:off x="5439" y="688376"/>
          <a:ext cx="3709487" cy="585619"/>
        </a:xfrm>
        <a:prstGeom prst="rect">
          <a:avLst/>
        </a:prstGeom>
        <a:solidFill>
          <a:schemeClr val="accent5">
            <a:tint val="40000"/>
            <a:alpha val="90000"/>
            <a:hueOff val="-5054821"/>
            <a:satOff val="-17124"/>
            <a:lumOff val="-219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GB" sz="1300" b="0" i="0" kern="1200" baseline="0" dirty="0"/>
            <a:t>Shares its business goals with employees at every level of the organisation</a:t>
          </a:r>
          <a:endParaRPr lang="en-IE" sz="1300" kern="1200" dirty="0"/>
        </a:p>
      </dsp:txBody>
      <dsp:txXfrm>
        <a:off x="5439" y="688376"/>
        <a:ext cx="3709487" cy="585619"/>
      </dsp:txXfrm>
    </dsp:sp>
    <dsp:sp modelId="{8441C02D-3503-4B44-A641-1471E1C109C6}">
      <dsp:nvSpPr>
        <dsp:cNvPr id="0" name=""/>
        <dsp:cNvSpPr/>
      </dsp:nvSpPr>
      <dsp:spPr>
        <a:xfrm>
          <a:off x="3714926" y="688376"/>
          <a:ext cx="3709487" cy="585619"/>
        </a:xfrm>
        <a:prstGeom prst="rect">
          <a:avLst/>
        </a:prstGeom>
        <a:solidFill>
          <a:schemeClr val="accent5">
            <a:tint val="40000"/>
            <a:alpha val="90000"/>
            <a:hueOff val="-5897292"/>
            <a:satOff val="-19978"/>
            <a:lumOff val="-256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GB" sz="1300" b="0" i="0" kern="1200" baseline="0"/>
            <a:t>Management shares goals with employees and gets them on board with the mission and vision of the organisation</a:t>
          </a:r>
          <a:endParaRPr lang="en-IE" sz="1300" kern="1200"/>
        </a:p>
      </dsp:txBody>
      <dsp:txXfrm>
        <a:off x="3714926" y="688376"/>
        <a:ext cx="3709487" cy="585619"/>
      </dsp:txXfrm>
    </dsp:sp>
    <dsp:sp modelId="{34AF3284-7D76-4199-82E9-4ACCEFAF96D3}">
      <dsp:nvSpPr>
        <dsp:cNvPr id="0" name=""/>
        <dsp:cNvSpPr/>
      </dsp:nvSpPr>
      <dsp:spPr>
        <a:xfrm>
          <a:off x="7424413" y="688376"/>
          <a:ext cx="3709487" cy="585619"/>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GB" sz="1300" b="0" i="0" kern="1200" baseline="0"/>
            <a:t>Employees and managers understand what is required to reach these shared goals and make every effort to achieve them</a:t>
          </a:r>
          <a:endParaRPr lang="en-IE" sz="1300" kern="1200"/>
        </a:p>
      </dsp:txBody>
      <dsp:txXfrm>
        <a:off x="7424413" y="688376"/>
        <a:ext cx="3709487" cy="5856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AAFFA0-5982-43EB-98D9-9278E01D4FBB}">
      <dsp:nvSpPr>
        <dsp:cNvPr id="0" name=""/>
        <dsp:cNvSpPr/>
      </dsp:nvSpPr>
      <dsp:spPr>
        <a:xfrm>
          <a:off x="0" y="3831869"/>
          <a:ext cx="11322377" cy="125770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0" i="0" kern="1200" baseline="0" dirty="0"/>
            <a:t>Great Teamwork</a:t>
          </a:r>
          <a:endParaRPr lang="en-IE" sz="2400" kern="1200" dirty="0"/>
        </a:p>
      </dsp:txBody>
      <dsp:txXfrm>
        <a:off x="0" y="3831869"/>
        <a:ext cx="11322377" cy="679160"/>
      </dsp:txXfrm>
    </dsp:sp>
    <dsp:sp modelId="{63496A29-7060-4723-B287-E164BEE57DF1}">
      <dsp:nvSpPr>
        <dsp:cNvPr id="0" name=""/>
        <dsp:cNvSpPr/>
      </dsp:nvSpPr>
      <dsp:spPr>
        <a:xfrm>
          <a:off x="0" y="4485876"/>
          <a:ext cx="5661188" cy="57854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b="0" i="0" kern="1200" baseline="0" dirty="0"/>
            <a:t>Know how to develop teams that collaborate to achieve common goals</a:t>
          </a:r>
          <a:endParaRPr lang="en-IE" sz="1100" kern="1200" dirty="0"/>
        </a:p>
      </dsp:txBody>
      <dsp:txXfrm>
        <a:off x="0" y="4485876"/>
        <a:ext cx="5661188" cy="578544"/>
      </dsp:txXfrm>
    </dsp:sp>
    <dsp:sp modelId="{ECC0803B-F199-4386-8646-0AD1C51B449A}">
      <dsp:nvSpPr>
        <dsp:cNvPr id="0" name=""/>
        <dsp:cNvSpPr/>
      </dsp:nvSpPr>
      <dsp:spPr>
        <a:xfrm>
          <a:off x="5661188" y="4485876"/>
          <a:ext cx="5661188" cy="578544"/>
        </a:xfrm>
        <a:prstGeom prst="rect">
          <a:avLst/>
        </a:prstGeom>
        <a:solidFill>
          <a:schemeClr val="accent5">
            <a:tint val="40000"/>
            <a:alpha val="90000"/>
            <a:hueOff val="-842470"/>
            <a:satOff val="-2854"/>
            <a:lumOff val="-36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b="0" i="0" kern="1200" baseline="0"/>
            <a:t>Employees and managers readily offer their assistance to each other to meet corporate objectives</a:t>
          </a:r>
          <a:endParaRPr lang="en-IE" sz="1100" kern="1200"/>
        </a:p>
      </dsp:txBody>
      <dsp:txXfrm>
        <a:off x="5661188" y="4485876"/>
        <a:ext cx="5661188" cy="578544"/>
      </dsp:txXfrm>
    </dsp:sp>
    <dsp:sp modelId="{C887F1D7-3D57-42B6-A8C0-D425FD18AD7D}">
      <dsp:nvSpPr>
        <dsp:cNvPr id="0" name=""/>
        <dsp:cNvSpPr/>
      </dsp:nvSpPr>
      <dsp:spPr>
        <a:xfrm rot="10800000">
          <a:off x="0" y="1916384"/>
          <a:ext cx="11322377" cy="1934350"/>
        </a:xfrm>
        <a:prstGeom prst="upArrowCallou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IE" sz="2400" b="0" i="0" kern="1200" baseline="0"/>
            <a:t>Understands Risks</a:t>
          </a:r>
          <a:endParaRPr lang="en-IE" sz="2400" kern="1200"/>
        </a:p>
      </dsp:txBody>
      <dsp:txXfrm rot="-10800000">
        <a:off x="0" y="1916384"/>
        <a:ext cx="11322377" cy="678957"/>
      </dsp:txXfrm>
    </dsp:sp>
    <dsp:sp modelId="{C21F7F31-8CAB-49DB-B586-0885CAB9DF3E}">
      <dsp:nvSpPr>
        <dsp:cNvPr id="0" name=""/>
        <dsp:cNvSpPr/>
      </dsp:nvSpPr>
      <dsp:spPr>
        <a:xfrm>
          <a:off x="5528" y="2595341"/>
          <a:ext cx="3770440" cy="578370"/>
        </a:xfrm>
        <a:prstGeom prst="rect">
          <a:avLst/>
        </a:prstGeom>
        <a:solidFill>
          <a:schemeClr val="accent5">
            <a:tint val="40000"/>
            <a:alpha val="90000"/>
            <a:hueOff val="-1684941"/>
            <a:satOff val="-5708"/>
            <a:lumOff val="-73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b="0" i="0" kern="1200" baseline="0"/>
            <a:t>Understand the risks they are open to and take the necessary steps to protect themselves against them</a:t>
          </a:r>
          <a:endParaRPr lang="en-IE" sz="1100" kern="1200"/>
        </a:p>
      </dsp:txBody>
      <dsp:txXfrm>
        <a:off x="5528" y="2595341"/>
        <a:ext cx="3770440" cy="578370"/>
      </dsp:txXfrm>
    </dsp:sp>
    <dsp:sp modelId="{526AE306-41C1-4BAD-BF61-175C54906EBA}">
      <dsp:nvSpPr>
        <dsp:cNvPr id="0" name=""/>
        <dsp:cNvSpPr/>
      </dsp:nvSpPr>
      <dsp:spPr>
        <a:xfrm>
          <a:off x="3775968" y="2595341"/>
          <a:ext cx="3770440" cy="578370"/>
        </a:xfrm>
        <a:prstGeom prst="rect">
          <a:avLst/>
        </a:prstGeom>
        <a:solidFill>
          <a:schemeClr val="accent5">
            <a:tint val="40000"/>
            <a:alpha val="90000"/>
            <a:hueOff val="-2527411"/>
            <a:satOff val="-8562"/>
            <a:lumOff val="-109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b="0" i="0" kern="1200" baseline="0" dirty="0"/>
            <a:t>When an event happens due to organisational risks, a healthy organization learns from the event</a:t>
          </a:r>
          <a:endParaRPr lang="en-IE" sz="1100" kern="1200" dirty="0"/>
        </a:p>
      </dsp:txBody>
      <dsp:txXfrm>
        <a:off x="3775968" y="2595341"/>
        <a:ext cx="3770440" cy="578370"/>
      </dsp:txXfrm>
    </dsp:sp>
    <dsp:sp modelId="{114E9F3F-104D-4FEA-A739-5E0617E8662D}">
      <dsp:nvSpPr>
        <dsp:cNvPr id="0" name=""/>
        <dsp:cNvSpPr/>
      </dsp:nvSpPr>
      <dsp:spPr>
        <a:xfrm>
          <a:off x="7546409" y="2595341"/>
          <a:ext cx="3770440" cy="578370"/>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kern="1200"/>
            <a:t>U</a:t>
          </a:r>
          <a:r>
            <a:rPr lang="en-GB" sz="1100" b="0" i="0" kern="1200" baseline="0"/>
            <a:t>se precaution but understand that risks are necessary to facilitate </a:t>
          </a:r>
          <a:r>
            <a:rPr lang="en-IE" sz="1100" b="0" i="0" kern="1200" baseline="0"/>
            <a:t>growth</a:t>
          </a:r>
          <a:endParaRPr lang="en-IE" sz="1100" kern="1200"/>
        </a:p>
      </dsp:txBody>
      <dsp:txXfrm>
        <a:off x="7546409" y="2595341"/>
        <a:ext cx="3770440" cy="578370"/>
      </dsp:txXfrm>
    </dsp:sp>
    <dsp:sp modelId="{CC39F103-1543-4C48-9F81-0ABEC3379E7B}">
      <dsp:nvSpPr>
        <dsp:cNvPr id="0" name=""/>
        <dsp:cNvSpPr/>
      </dsp:nvSpPr>
      <dsp:spPr>
        <a:xfrm rot="10800000">
          <a:off x="0" y="899"/>
          <a:ext cx="11322377" cy="1934350"/>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IE" sz="2400" b="0" i="0" kern="1200" baseline="0"/>
            <a:t>Handles Poor Performance</a:t>
          </a:r>
          <a:endParaRPr lang="en-IE" sz="2400" kern="1200"/>
        </a:p>
      </dsp:txBody>
      <dsp:txXfrm rot="-10800000">
        <a:off x="0" y="899"/>
        <a:ext cx="11322377" cy="678957"/>
      </dsp:txXfrm>
    </dsp:sp>
    <dsp:sp modelId="{2E364FF9-B36B-4BA0-A2C9-FF5071016933}">
      <dsp:nvSpPr>
        <dsp:cNvPr id="0" name=""/>
        <dsp:cNvSpPr/>
      </dsp:nvSpPr>
      <dsp:spPr>
        <a:xfrm>
          <a:off x="0" y="679856"/>
          <a:ext cx="2830594" cy="578370"/>
        </a:xfrm>
        <a:prstGeom prst="rect">
          <a:avLst/>
        </a:prstGeom>
        <a:solidFill>
          <a:schemeClr val="accent5">
            <a:tint val="40000"/>
            <a:alpha val="90000"/>
            <a:hueOff val="-4212351"/>
            <a:satOff val="-14270"/>
            <a:lumOff val="-183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b="0" i="0" kern="1200" baseline="0"/>
            <a:t>Confront poor performance rather than ignoring it</a:t>
          </a:r>
          <a:endParaRPr lang="en-IE" sz="1100" kern="1200"/>
        </a:p>
      </dsp:txBody>
      <dsp:txXfrm>
        <a:off x="0" y="679856"/>
        <a:ext cx="2830594" cy="578370"/>
      </dsp:txXfrm>
    </dsp:sp>
    <dsp:sp modelId="{33C21741-81BB-489B-A965-AB2213052002}">
      <dsp:nvSpPr>
        <dsp:cNvPr id="0" name=""/>
        <dsp:cNvSpPr/>
      </dsp:nvSpPr>
      <dsp:spPr>
        <a:xfrm>
          <a:off x="2830594" y="679856"/>
          <a:ext cx="2830594" cy="578370"/>
        </a:xfrm>
        <a:prstGeom prst="rect">
          <a:avLst/>
        </a:prstGeom>
        <a:solidFill>
          <a:schemeClr val="accent5">
            <a:tint val="40000"/>
            <a:alpha val="90000"/>
            <a:hueOff val="-5054821"/>
            <a:satOff val="-17124"/>
            <a:lumOff val="-219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b="0" i="0" kern="1200" baseline="0"/>
            <a:t>Take corrective actions to improve performance</a:t>
          </a:r>
          <a:endParaRPr lang="en-IE" sz="1100" kern="1200"/>
        </a:p>
      </dsp:txBody>
      <dsp:txXfrm>
        <a:off x="2830594" y="679856"/>
        <a:ext cx="2830594" cy="578370"/>
      </dsp:txXfrm>
    </dsp:sp>
    <dsp:sp modelId="{89A3B51E-425D-4D15-A339-CD264382B79D}">
      <dsp:nvSpPr>
        <dsp:cNvPr id="0" name=""/>
        <dsp:cNvSpPr/>
      </dsp:nvSpPr>
      <dsp:spPr>
        <a:xfrm>
          <a:off x="5661188" y="679856"/>
          <a:ext cx="2830594" cy="578370"/>
        </a:xfrm>
        <a:prstGeom prst="rect">
          <a:avLst/>
        </a:prstGeom>
        <a:solidFill>
          <a:schemeClr val="accent5">
            <a:tint val="40000"/>
            <a:alpha val="90000"/>
            <a:hueOff val="-5897292"/>
            <a:satOff val="-19978"/>
            <a:lumOff val="-256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b="0" i="0" kern="1200" baseline="0" dirty="0"/>
            <a:t>Upper-level management values the input of employees on how to improve productivity and achieve high performance rates</a:t>
          </a:r>
          <a:endParaRPr lang="en-IE" sz="1100" kern="1200" dirty="0"/>
        </a:p>
      </dsp:txBody>
      <dsp:txXfrm>
        <a:off x="5661188" y="679856"/>
        <a:ext cx="2830594" cy="578370"/>
      </dsp:txXfrm>
    </dsp:sp>
    <dsp:sp modelId="{4FAAB3D1-5D42-464F-990D-024A88DF8BD3}">
      <dsp:nvSpPr>
        <dsp:cNvPr id="0" name=""/>
        <dsp:cNvSpPr/>
      </dsp:nvSpPr>
      <dsp:spPr>
        <a:xfrm>
          <a:off x="8491783" y="679856"/>
          <a:ext cx="2830594" cy="57837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b="0" i="0" kern="1200" baseline="0"/>
            <a:t>Willingness to use external specialists to detect problems and offer solutions</a:t>
          </a:r>
          <a:endParaRPr lang="en-IE" sz="1100" kern="1200"/>
        </a:p>
      </dsp:txBody>
      <dsp:txXfrm>
        <a:off x="8491783" y="679856"/>
        <a:ext cx="2830594" cy="5783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1D244-1F1C-4954-BC97-44387A0A18FC}">
      <dsp:nvSpPr>
        <dsp:cNvPr id="0" name=""/>
        <dsp:cNvSpPr/>
      </dsp:nvSpPr>
      <dsp:spPr>
        <a:xfrm>
          <a:off x="0" y="4189688"/>
          <a:ext cx="11206655" cy="91660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IE" sz="1700" b="0" kern="1200"/>
            <a:t>Strong Leadership</a:t>
          </a:r>
          <a:endParaRPr lang="en-IE" sz="1700" kern="1200"/>
        </a:p>
      </dsp:txBody>
      <dsp:txXfrm>
        <a:off x="0" y="4189688"/>
        <a:ext cx="11206655" cy="494964"/>
      </dsp:txXfrm>
    </dsp:sp>
    <dsp:sp modelId="{EC573E83-E6D8-4381-A022-65786820450D}">
      <dsp:nvSpPr>
        <dsp:cNvPr id="0" name=""/>
        <dsp:cNvSpPr/>
      </dsp:nvSpPr>
      <dsp:spPr>
        <a:xfrm>
          <a:off x="0" y="4666320"/>
          <a:ext cx="2801663" cy="421636"/>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GB" sz="1000" kern="1200"/>
            <a:t>One of the main characteristics of a healthy organisation</a:t>
          </a:r>
          <a:endParaRPr lang="en-IE" sz="1000" kern="1200"/>
        </a:p>
      </dsp:txBody>
      <dsp:txXfrm>
        <a:off x="0" y="4666320"/>
        <a:ext cx="2801663" cy="421636"/>
      </dsp:txXfrm>
    </dsp:sp>
    <dsp:sp modelId="{D08AED22-7E7B-430E-B08A-403296B7028B}">
      <dsp:nvSpPr>
        <dsp:cNvPr id="0" name=""/>
        <dsp:cNvSpPr/>
      </dsp:nvSpPr>
      <dsp:spPr>
        <a:xfrm>
          <a:off x="2801663" y="4666320"/>
          <a:ext cx="2801663" cy="421636"/>
        </a:xfrm>
        <a:prstGeom prst="rect">
          <a:avLst/>
        </a:prstGeom>
        <a:solidFill>
          <a:schemeClr val="accent5">
            <a:tint val="40000"/>
            <a:alpha val="90000"/>
            <a:hueOff val="-518443"/>
            <a:satOff val="-1756"/>
            <a:lumOff val="-225"/>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GB" sz="1000" kern="1200"/>
            <a:t>Employees have good relationships with management that are based on trust</a:t>
          </a:r>
          <a:endParaRPr lang="en-IE" sz="1000" kern="1200"/>
        </a:p>
      </dsp:txBody>
      <dsp:txXfrm>
        <a:off x="2801663" y="4666320"/>
        <a:ext cx="2801663" cy="421636"/>
      </dsp:txXfrm>
    </dsp:sp>
    <dsp:sp modelId="{72F6E018-3E46-4025-A54B-79873BC15C33}">
      <dsp:nvSpPr>
        <dsp:cNvPr id="0" name=""/>
        <dsp:cNvSpPr/>
      </dsp:nvSpPr>
      <dsp:spPr>
        <a:xfrm>
          <a:off x="5603327" y="4666320"/>
          <a:ext cx="2801663" cy="421636"/>
        </a:xfrm>
        <a:prstGeom prst="rect">
          <a:avLst/>
        </a:prstGeom>
        <a:solidFill>
          <a:schemeClr val="accent5">
            <a:tint val="40000"/>
            <a:alpha val="90000"/>
            <a:hueOff val="-1036887"/>
            <a:satOff val="-3513"/>
            <a:lumOff val="-45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GB" sz="1000" kern="1200"/>
            <a:t>Managers know how to get employees to function together</a:t>
          </a:r>
          <a:endParaRPr lang="en-IE" sz="1000" kern="1200"/>
        </a:p>
      </dsp:txBody>
      <dsp:txXfrm>
        <a:off x="5603327" y="4666320"/>
        <a:ext cx="2801663" cy="421636"/>
      </dsp:txXfrm>
    </dsp:sp>
    <dsp:sp modelId="{E5193C98-4DFB-43CD-A754-5422B38368C6}">
      <dsp:nvSpPr>
        <dsp:cNvPr id="0" name=""/>
        <dsp:cNvSpPr/>
      </dsp:nvSpPr>
      <dsp:spPr>
        <a:xfrm>
          <a:off x="8404991" y="4666320"/>
          <a:ext cx="2801663" cy="421636"/>
        </a:xfrm>
        <a:prstGeom prst="rect">
          <a:avLst/>
        </a:prstGeom>
        <a:solidFill>
          <a:schemeClr val="accent5">
            <a:tint val="40000"/>
            <a:alpha val="90000"/>
            <a:hueOff val="-1555330"/>
            <a:satOff val="-5269"/>
            <a:lumOff val="-67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GB" sz="1000" kern="1200"/>
            <a:t>When correction is needed, employees readily accept the constructive criticism </a:t>
          </a:r>
          <a:r>
            <a:rPr lang="en-IE" sz="1000" kern="1200"/>
            <a:t>offered by leaders</a:t>
          </a:r>
        </a:p>
      </dsp:txBody>
      <dsp:txXfrm>
        <a:off x="8404991" y="4666320"/>
        <a:ext cx="2801663" cy="421636"/>
      </dsp:txXfrm>
    </dsp:sp>
    <dsp:sp modelId="{C91277C2-E7C3-46DE-BA07-AD3E31D47A55}">
      <dsp:nvSpPr>
        <dsp:cNvPr id="0" name=""/>
        <dsp:cNvSpPr/>
      </dsp:nvSpPr>
      <dsp:spPr>
        <a:xfrm rot="10800000">
          <a:off x="0" y="2793704"/>
          <a:ext cx="11206655" cy="1409732"/>
        </a:xfrm>
        <a:prstGeom prst="upArrowCallou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a:t>Adapts to Opportunities &amp; Changes</a:t>
          </a:r>
          <a:endParaRPr lang="en-IE" sz="1700" kern="1200"/>
        </a:p>
      </dsp:txBody>
      <dsp:txXfrm rot="-10800000">
        <a:off x="0" y="2793704"/>
        <a:ext cx="11206655" cy="494816"/>
      </dsp:txXfrm>
    </dsp:sp>
    <dsp:sp modelId="{E6103722-D6C0-4B80-B405-6BAA6B3640D1}">
      <dsp:nvSpPr>
        <dsp:cNvPr id="0" name=""/>
        <dsp:cNvSpPr/>
      </dsp:nvSpPr>
      <dsp:spPr>
        <a:xfrm>
          <a:off x="0" y="3288520"/>
          <a:ext cx="2801663" cy="421510"/>
        </a:xfrm>
        <a:prstGeom prst="rect">
          <a:avLst/>
        </a:prstGeom>
        <a:solidFill>
          <a:schemeClr val="accent5">
            <a:tint val="40000"/>
            <a:alpha val="90000"/>
            <a:hueOff val="-2073773"/>
            <a:satOff val="-7025"/>
            <a:lumOff val="-901"/>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GB" sz="1000" kern="1200"/>
            <a:t>Healthy organizations know how to recognize and seize good opportunities</a:t>
          </a:r>
          <a:endParaRPr lang="en-IE" sz="1000" kern="1200"/>
        </a:p>
      </dsp:txBody>
      <dsp:txXfrm>
        <a:off x="0" y="3288520"/>
        <a:ext cx="2801663" cy="421510"/>
      </dsp:txXfrm>
    </dsp:sp>
    <dsp:sp modelId="{BDF321DC-AF0A-4EED-8035-A49913270162}">
      <dsp:nvSpPr>
        <dsp:cNvPr id="0" name=""/>
        <dsp:cNvSpPr/>
      </dsp:nvSpPr>
      <dsp:spPr>
        <a:xfrm>
          <a:off x="2801663" y="3288520"/>
          <a:ext cx="2801663" cy="421510"/>
        </a:xfrm>
        <a:prstGeom prst="rect">
          <a:avLst/>
        </a:prstGeom>
        <a:solidFill>
          <a:schemeClr val="accent5">
            <a:tint val="40000"/>
            <a:alpha val="90000"/>
            <a:hueOff val="-2592216"/>
            <a:satOff val="-8782"/>
            <a:lumOff val="-112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GB" sz="1000" kern="1200"/>
            <a:t>Healthy organizations always look for opportunities to grow</a:t>
          </a:r>
          <a:endParaRPr lang="en-IE" sz="1000" kern="1200"/>
        </a:p>
      </dsp:txBody>
      <dsp:txXfrm>
        <a:off x="2801663" y="3288520"/>
        <a:ext cx="2801663" cy="421510"/>
      </dsp:txXfrm>
    </dsp:sp>
    <dsp:sp modelId="{AA4B38A9-EB9A-44F4-823E-8BE81099F3F6}">
      <dsp:nvSpPr>
        <dsp:cNvPr id="0" name=""/>
        <dsp:cNvSpPr/>
      </dsp:nvSpPr>
      <dsp:spPr>
        <a:xfrm>
          <a:off x="5603327" y="3288520"/>
          <a:ext cx="2801663" cy="421510"/>
        </a:xfrm>
        <a:prstGeom prst="rect">
          <a:avLst/>
        </a:prstGeom>
        <a:solidFill>
          <a:schemeClr val="accent5">
            <a:tint val="40000"/>
            <a:alpha val="90000"/>
            <a:hueOff val="-3110660"/>
            <a:satOff val="-10538"/>
            <a:lumOff val="-1351"/>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GB" sz="1000" kern="1200"/>
            <a:t>Healthy organizations know how to adapt to technological or operational changes</a:t>
          </a:r>
          <a:endParaRPr lang="en-IE" sz="1000" kern="1200"/>
        </a:p>
      </dsp:txBody>
      <dsp:txXfrm>
        <a:off x="5603327" y="3288520"/>
        <a:ext cx="2801663" cy="421510"/>
      </dsp:txXfrm>
    </dsp:sp>
    <dsp:sp modelId="{941FEF51-DF91-4564-BCD1-2727366A6F20}">
      <dsp:nvSpPr>
        <dsp:cNvPr id="0" name=""/>
        <dsp:cNvSpPr/>
      </dsp:nvSpPr>
      <dsp:spPr>
        <a:xfrm>
          <a:off x="8404991" y="3288520"/>
          <a:ext cx="2801663" cy="421510"/>
        </a:xfrm>
        <a:prstGeom prst="rect">
          <a:avLst/>
        </a:prstGeom>
        <a:solidFill>
          <a:schemeClr val="accent5">
            <a:tint val="40000"/>
            <a:alpha val="90000"/>
            <a:hueOff val="-3629103"/>
            <a:satOff val="-12294"/>
            <a:lumOff val="-1577"/>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GB" sz="1000" kern="1200"/>
            <a:t>They try to stay ahead or inline with changes in the industry and </a:t>
          </a:r>
          <a:r>
            <a:rPr lang="en-IE" sz="1000" kern="1200"/>
            <a:t>business environment</a:t>
          </a:r>
        </a:p>
      </dsp:txBody>
      <dsp:txXfrm>
        <a:off x="8404991" y="3288520"/>
        <a:ext cx="2801663" cy="421510"/>
      </dsp:txXfrm>
    </dsp:sp>
    <dsp:sp modelId="{ADFA5930-BF52-4DF7-94E8-F184C9FC1C32}">
      <dsp:nvSpPr>
        <dsp:cNvPr id="0" name=""/>
        <dsp:cNvSpPr/>
      </dsp:nvSpPr>
      <dsp:spPr>
        <a:xfrm rot="10800000">
          <a:off x="0" y="1397720"/>
          <a:ext cx="11206655" cy="1409732"/>
        </a:xfrm>
        <a:prstGeom prst="upArrowCallou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IE" sz="1700" b="0" i="0" kern="1200" baseline="0"/>
            <a:t>Well-Known Company Policies</a:t>
          </a:r>
          <a:endParaRPr lang="en-IE" sz="1700" kern="1200"/>
        </a:p>
      </dsp:txBody>
      <dsp:txXfrm rot="-10800000">
        <a:off x="0" y="1397720"/>
        <a:ext cx="11206655" cy="494816"/>
      </dsp:txXfrm>
    </dsp:sp>
    <dsp:sp modelId="{4950E213-8AE4-4DDB-84AD-2F0707A200FB}">
      <dsp:nvSpPr>
        <dsp:cNvPr id="0" name=""/>
        <dsp:cNvSpPr/>
      </dsp:nvSpPr>
      <dsp:spPr>
        <a:xfrm>
          <a:off x="5471" y="1892536"/>
          <a:ext cx="3731903" cy="421510"/>
        </a:xfrm>
        <a:prstGeom prst="rect">
          <a:avLst/>
        </a:prstGeom>
        <a:solidFill>
          <a:schemeClr val="accent5">
            <a:tint val="40000"/>
            <a:alpha val="90000"/>
            <a:hueOff val="-4147546"/>
            <a:satOff val="-14050"/>
            <a:lumOff val="-180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GB" sz="1000" b="0" i="0" kern="1200" baseline="0"/>
            <a:t>Create and implement company policies that are readily available </a:t>
          </a:r>
          <a:r>
            <a:rPr lang="en-IE" sz="1000" b="0" i="0" kern="1200" baseline="0"/>
            <a:t>to their employees</a:t>
          </a:r>
          <a:endParaRPr lang="en-IE" sz="1000" kern="1200"/>
        </a:p>
      </dsp:txBody>
      <dsp:txXfrm>
        <a:off x="5471" y="1892536"/>
        <a:ext cx="3731903" cy="421510"/>
      </dsp:txXfrm>
    </dsp:sp>
    <dsp:sp modelId="{D7102B73-A3EB-49DD-B735-FEF71113C6D6}">
      <dsp:nvSpPr>
        <dsp:cNvPr id="0" name=""/>
        <dsp:cNvSpPr/>
      </dsp:nvSpPr>
      <dsp:spPr>
        <a:xfrm>
          <a:off x="3737375" y="1892536"/>
          <a:ext cx="3731903" cy="421510"/>
        </a:xfrm>
        <a:prstGeom prst="rect">
          <a:avLst/>
        </a:prstGeom>
        <a:solidFill>
          <a:schemeClr val="accent5">
            <a:tint val="40000"/>
            <a:alpha val="90000"/>
            <a:hueOff val="-4665989"/>
            <a:satOff val="-15807"/>
            <a:lumOff val="-2027"/>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IE" sz="1000" kern="1200"/>
            <a:t>F</a:t>
          </a:r>
          <a:r>
            <a:rPr lang="en-GB" sz="1000" b="0" i="0" kern="1200" baseline="0"/>
            <a:t>ollow the policies and regulations laid down by local council, government, and EU</a:t>
          </a:r>
          <a:endParaRPr lang="en-IE" sz="1000" kern="1200"/>
        </a:p>
      </dsp:txBody>
      <dsp:txXfrm>
        <a:off x="3737375" y="1892536"/>
        <a:ext cx="3731903" cy="421510"/>
      </dsp:txXfrm>
    </dsp:sp>
    <dsp:sp modelId="{8354BEE5-7243-44F4-A621-217DB1E6E600}">
      <dsp:nvSpPr>
        <dsp:cNvPr id="0" name=""/>
        <dsp:cNvSpPr/>
      </dsp:nvSpPr>
      <dsp:spPr>
        <a:xfrm>
          <a:off x="7469279" y="1892536"/>
          <a:ext cx="3731903" cy="421510"/>
        </a:xfrm>
        <a:prstGeom prst="rect">
          <a:avLst/>
        </a:prstGeom>
        <a:solidFill>
          <a:schemeClr val="accent5">
            <a:tint val="40000"/>
            <a:alpha val="90000"/>
            <a:hueOff val="-5184433"/>
            <a:satOff val="-17563"/>
            <a:lumOff val="-225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GB" sz="1000" b="0" i="0" kern="1200" baseline="0"/>
            <a:t>When employees or managers break policies, the issue is dealt with immediately and in a professional manner</a:t>
          </a:r>
          <a:endParaRPr lang="en-IE" sz="1000" kern="1200"/>
        </a:p>
      </dsp:txBody>
      <dsp:txXfrm>
        <a:off x="7469279" y="1892536"/>
        <a:ext cx="3731903" cy="421510"/>
      </dsp:txXfrm>
    </dsp:sp>
    <dsp:sp modelId="{5107FEE9-91F4-43C2-A8D6-39B67F94F558}">
      <dsp:nvSpPr>
        <dsp:cNvPr id="0" name=""/>
        <dsp:cNvSpPr/>
      </dsp:nvSpPr>
      <dsp:spPr>
        <a:xfrm rot="10800000">
          <a:off x="0" y="1736"/>
          <a:ext cx="11206655" cy="1409732"/>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IE" sz="1700" b="0" i="0" kern="1200" baseline="0"/>
            <a:t>Clearly Defined Structure</a:t>
          </a:r>
          <a:endParaRPr lang="en-IE" sz="1700" kern="1200"/>
        </a:p>
      </dsp:txBody>
      <dsp:txXfrm rot="-10800000">
        <a:off x="0" y="1736"/>
        <a:ext cx="11206655" cy="494816"/>
      </dsp:txXfrm>
    </dsp:sp>
    <dsp:sp modelId="{B4A23C49-7C86-42A2-A561-87EB355D6509}">
      <dsp:nvSpPr>
        <dsp:cNvPr id="0" name=""/>
        <dsp:cNvSpPr/>
      </dsp:nvSpPr>
      <dsp:spPr>
        <a:xfrm>
          <a:off x="5471" y="496552"/>
          <a:ext cx="3731903" cy="421510"/>
        </a:xfrm>
        <a:prstGeom prst="rect">
          <a:avLst/>
        </a:prstGeom>
        <a:solidFill>
          <a:schemeClr val="accent5">
            <a:tint val="40000"/>
            <a:alpha val="90000"/>
            <a:hueOff val="-5702876"/>
            <a:satOff val="-19319"/>
            <a:lumOff val="-247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GB" sz="1000" b="0" i="0" kern="1200" baseline="0"/>
            <a:t>Possess a sense of order and organizational structure</a:t>
          </a:r>
          <a:endParaRPr lang="en-IE" sz="1000" kern="1200"/>
        </a:p>
      </dsp:txBody>
      <dsp:txXfrm>
        <a:off x="5471" y="496552"/>
        <a:ext cx="3731903" cy="421510"/>
      </dsp:txXfrm>
    </dsp:sp>
    <dsp:sp modelId="{D756C85D-0E3E-4F8F-BF95-76C847718B41}">
      <dsp:nvSpPr>
        <dsp:cNvPr id="0" name=""/>
        <dsp:cNvSpPr/>
      </dsp:nvSpPr>
      <dsp:spPr>
        <a:xfrm>
          <a:off x="3737375" y="496552"/>
          <a:ext cx="3731903" cy="421510"/>
        </a:xfrm>
        <a:prstGeom prst="rect">
          <a:avLst/>
        </a:prstGeom>
        <a:solidFill>
          <a:schemeClr val="accent5">
            <a:tint val="40000"/>
            <a:alpha val="90000"/>
            <a:hueOff val="-6221319"/>
            <a:satOff val="-21076"/>
            <a:lumOff val="-2703"/>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GB" sz="1000" b="0" i="0" kern="1200" baseline="0"/>
            <a:t>The structure and order of the organization does not limit innovation and growth</a:t>
          </a:r>
          <a:endParaRPr lang="en-IE" sz="1000" kern="1200"/>
        </a:p>
      </dsp:txBody>
      <dsp:txXfrm>
        <a:off x="3737375" y="496552"/>
        <a:ext cx="3731903" cy="421510"/>
      </dsp:txXfrm>
    </dsp:sp>
    <dsp:sp modelId="{C2A9D62B-B4C6-4463-B859-C65E554B7CFD}">
      <dsp:nvSpPr>
        <dsp:cNvPr id="0" name=""/>
        <dsp:cNvSpPr/>
      </dsp:nvSpPr>
      <dsp:spPr>
        <a:xfrm>
          <a:off x="7469279" y="496552"/>
          <a:ext cx="3731903" cy="42151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GB" sz="1000" b="0" i="0" kern="1200" baseline="0"/>
            <a:t>Employees comply with the company's order and structure because they understand it and see the benefits of its implementation</a:t>
          </a:r>
          <a:endParaRPr lang="en-IE" sz="1000" kern="1200"/>
        </a:p>
      </dsp:txBody>
      <dsp:txXfrm>
        <a:off x="7469279" y="496552"/>
        <a:ext cx="3731903" cy="4215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48AB55-994A-4F51-8CBE-A4B05756A34E}">
      <dsp:nvSpPr>
        <dsp:cNvPr id="0" name=""/>
        <dsp:cNvSpPr/>
      </dsp:nvSpPr>
      <dsp:spPr>
        <a:xfrm>
          <a:off x="39" y="73318"/>
          <a:ext cx="3758036" cy="6048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dirty="0"/>
            <a:t>External Drivers of Change</a:t>
          </a:r>
          <a:endParaRPr lang="en-IE" sz="2100" kern="1200" dirty="0"/>
        </a:p>
      </dsp:txBody>
      <dsp:txXfrm>
        <a:off x="39" y="73318"/>
        <a:ext cx="3758036" cy="604800"/>
      </dsp:txXfrm>
    </dsp:sp>
    <dsp:sp modelId="{D574A84E-FBE2-47BC-ADED-47BF6924E427}">
      <dsp:nvSpPr>
        <dsp:cNvPr id="0" name=""/>
        <dsp:cNvSpPr/>
      </dsp:nvSpPr>
      <dsp:spPr>
        <a:xfrm>
          <a:off x="0" y="575383"/>
          <a:ext cx="3758036" cy="383339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Political</a:t>
          </a:r>
          <a:endParaRPr lang="en-IE" sz="2100" kern="1200"/>
        </a:p>
        <a:p>
          <a:pPr marL="228600" lvl="1" indent="-228600" algn="l" defTabSz="933450">
            <a:lnSpc>
              <a:spcPct val="90000"/>
            </a:lnSpc>
            <a:spcBef>
              <a:spcPct val="0"/>
            </a:spcBef>
            <a:spcAft>
              <a:spcPct val="15000"/>
            </a:spcAft>
            <a:buChar char="•"/>
          </a:pPr>
          <a:r>
            <a:rPr lang="en-US" sz="2100" kern="1200" dirty="0"/>
            <a:t>Economic</a:t>
          </a:r>
          <a:endParaRPr lang="en-IE" sz="2100" kern="1200" dirty="0"/>
        </a:p>
        <a:p>
          <a:pPr marL="228600" lvl="1" indent="-228600" algn="l" defTabSz="933450">
            <a:lnSpc>
              <a:spcPct val="90000"/>
            </a:lnSpc>
            <a:spcBef>
              <a:spcPct val="0"/>
            </a:spcBef>
            <a:spcAft>
              <a:spcPct val="15000"/>
            </a:spcAft>
            <a:buChar char="•"/>
          </a:pPr>
          <a:r>
            <a:rPr lang="en-US" sz="2100" kern="1200" dirty="0"/>
            <a:t>Socio-cultural</a:t>
          </a:r>
          <a:endParaRPr lang="en-IE" sz="2100" kern="1200" dirty="0"/>
        </a:p>
        <a:p>
          <a:pPr marL="228600" lvl="1" indent="-228600" algn="l" defTabSz="933450">
            <a:lnSpc>
              <a:spcPct val="90000"/>
            </a:lnSpc>
            <a:spcBef>
              <a:spcPct val="0"/>
            </a:spcBef>
            <a:spcAft>
              <a:spcPct val="15000"/>
            </a:spcAft>
            <a:buChar char="•"/>
          </a:pPr>
          <a:r>
            <a:rPr lang="en-US" sz="2100" kern="1200"/>
            <a:t>Technology</a:t>
          </a:r>
          <a:endParaRPr lang="en-IE" sz="2100" kern="1200"/>
        </a:p>
      </dsp:txBody>
      <dsp:txXfrm>
        <a:off x="0" y="575383"/>
        <a:ext cx="3758036" cy="3833392"/>
      </dsp:txXfrm>
    </dsp:sp>
    <dsp:sp modelId="{DBB04F75-4C83-4D7E-84C0-B0F97841CCCC}">
      <dsp:nvSpPr>
        <dsp:cNvPr id="0" name=""/>
        <dsp:cNvSpPr/>
      </dsp:nvSpPr>
      <dsp:spPr>
        <a:xfrm>
          <a:off x="4284200" y="73318"/>
          <a:ext cx="3758036" cy="6048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dirty="0"/>
            <a:t>Internal Drivers of Change</a:t>
          </a:r>
          <a:endParaRPr lang="en-IE" sz="2100" kern="1200" dirty="0"/>
        </a:p>
      </dsp:txBody>
      <dsp:txXfrm>
        <a:off x="4284200" y="73318"/>
        <a:ext cx="3758036" cy="604800"/>
      </dsp:txXfrm>
    </dsp:sp>
    <dsp:sp modelId="{678CEEA3-F4FF-46C6-BCB1-60FCF61E1918}">
      <dsp:nvSpPr>
        <dsp:cNvPr id="0" name=""/>
        <dsp:cNvSpPr/>
      </dsp:nvSpPr>
      <dsp:spPr>
        <a:xfrm>
          <a:off x="4284200" y="678118"/>
          <a:ext cx="3758036" cy="3833392"/>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New CEO</a:t>
          </a:r>
          <a:endParaRPr lang="en-IE" sz="2100" kern="1200"/>
        </a:p>
        <a:p>
          <a:pPr marL="228600" lvl="1" indent="-228600" algn="l" defTabSz="933450">
            <a:lnSpc>
              <a:spcPct val="90000"/>
            </a:lnSpc>
            <a:spcBef>
              <a:spcPct val="0"/>
            </a:spcBef>
            <a:spcAft>
              <a:spcPct val="15000"/>
            </a:spcAft>
            <a:buChar char="•"/>
          </a:pPr>
          <a:r>
            <a:rPr lang="en-US" sz="2100" kern="1200" dirty="0"/>
            <a:t>Strategic repositioning: flexibility, competitiveness, survival</a:t>
          </a:r>
          <a:endParaRPr lang="en-IE" sz="2100" kern="1200" dirty="0"/>
        </a:p>
        <a:p>
          <a:pPr marL="228600" lvl="1" indent="-228600" algn="l" defTabSz="933450">
            <a:lnSpc>
              <a:spcPct val="90000"/>
            </a:lnSpc>
            <a:spcBef>
              <a:spcPct val="0"/>
            </a:spcBef>
            <a:spcAft>
              <a:spcPct val="15000"/>
            </a:spcAft>
            <a:buChar char="•"/>
          </a:pPr>
          <a:r>
            <a:rPr lang="en-US" sz="2100" kern="1200"/>
            <a:t>Changes in HR practices, workforce profile</a:t>
          </a:r>
          <a:endParaRPr lang="en-IE" sz="2100" kern="1200"/>
        </a:p>
        <a:p>
          <a:pPr marL="228600" lvl="1" indent="-228600" algn="l" defTabSz="933450">
            <a:lnSpc>
              <a:spcPct val="90000"/>
            </a:lnSpc>
            <a:spcBef>
              <a:spcPct val="0"/>
            </a:spcBef>
            <a:spcAft>
              <a:spcPct val="15000"/>
            </a:spcAft>
            <a:buChar char="•"/>
          </a:pPr>
          <a:r>
            <a:rPr lang="en-US" sz="2100" kern="1200"/>
            <a:t>Cultural transformation</a:t>
          </a:r>
          <a:endParaRPr lang="en-IE" sz="2100" kern="1200"/>
        </a:p>
        <a:p>
          <a:pPr marL="228600" lvl="1" indent="-228600" algn="l" defTabSz="933450">
            <a:lnSpc>
              <a:spcPct val="90000"/>
            </a:lnSpc>
            <a:spcBef>
              <a:spcPct val="0"/>
            </a:spcBef>
            <a:spcAft>
              <a:spcPct val="15000"/>
            </a:spcAft>
            <a:buChar char="•"/>
          </a:pPr>
          <a:r>
            <a:rPr lang="en-US" sz="2100" kern="1200"/>
            <a:t>Organisational re-structuring</a:t>
          </a:r>
          <a:endParaRPr lang="en-IE" sz="2100" kern="1200"/>
        </a:p>
        <a:p>
          <a:pPr marL="228600" lvl="1" indent="-228600" algn="l" defTabSz="933450">
            <a:lnSpc>
              <a:spcPct val="90000"/>
            </a:lnSpc>
            <a:spcBef>
              <a:spcPct val="0"/>
            </a:spcBef>
            <a:spcAft>
              <a:spcPct val="15000"/>
            </a:spcAft>
            <a:buChar char="•"/>
          </a:pPr>
          <a:r>
            <a:rPr lang="en-US" sz="2100" kern="1200"/>
            <a:t>New products, services</a:t>
          </a:r>
          <a:endParaRPr lang="en-IE" sz="2100" kern="1200"/>
        </a:p>
        <a:p>
          <a:pPr marL="228600" lvl="1" indent="-228600" algn="l" defTabSz="933450">
            <a:lnSpc>
              <a:spcPct val="90000"/>
            </a:lnSpc>
            <a:spcBef>
              <a:spcPct val="0"/>
            </a:spcBef>
            <a:spcAft>
              <a:spcPct val="15000"/>
            </a:spcAft>
            <a:buChar char="•"/>
          </a:pPr>
          <a:r>
            <a:rPr lang="en-US" sz="2100" kern="1200"/>
            <a:t>New job designs, new technology</a:t>
          </a:r>
          <a:endParaRPr lang="en-IE" sz="2100" kern="1200"/>
        </a:p>
      </dsp:txBody>
      <dsp:txXfrm>
        <a:off x="4284200" y="678118"/>
        <a:ext cx="3758036" cy="38333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AA3195-0E2A-4B5C-A87B-835297C6C83C}">
      <dsp:nvSpPr>
        <dsp:cNvPr id="0" name=""/>
        <dsp:cNvSpPr/>
      </dsp:nvSpPr>
      <dsp:spPr>
        <a:xfrm>
          <a:off x="0" y="3938833"/>
          <a:ext cx="10515600" cy="8617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Issues</a:t>
          </a:r>
          <a:endParaRPr lang="en-IE" sz="2000" b="1" kern="1200" dirty="0"/>
        </a:p>
      </dsp:txBody>
      <dsp:txXfrm>
        <a:off x="0" y="3938833"/>
        <a:ext cx="10515600" cy="465329"/>
      </dsp:txXfrm>
    </dsp:sp>
    <dsp:sp modelId="{05611D8B-1D3A-4C95-868B-32FCD77DFE58}">
      <dsp:nvSpPr>
        <dsp:cNvPr id="0" name=""/>
        <dsp:cNvSpPr/>
      </dsp:nvSpPr>
      <dsp:spPr>
        <a:xfrm>
          <a:off x="653" y="4386928"/>
          <a:ext cx="1979995" cy="39639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Under-theorized             (Buchanan, 2003)</a:t>
          </a:r>
          <a:endParaRPr lang="en-IE" sz="1200" kern="1200" dirty="0"/>
        </a:p>
      </dsp:txBody>
      <dsp:txXfrm>
        <a:off x="653" y="4386928"/>
        <a:ext cx="1979995" cy="396391"/>
      </dsp:txXfrm>
    </dsp:sp>
    <dsp:sp modelId="{F27CC743-84DC-4A07-80A8-A9C18E131C0A}">
      <dsp:nvSpPr>
        <dsp:cNvPr id="0" name=""/>
        <dsp:cNvSpPr/>
      </dsp:nvSpPr>
      <dsp:spPr>
        <a:xfrm>
          <a:off x="1980649" y="4386928"/>
          <a:ext cx="1855089" cy="396391"/>
        </a:xfrm>
        <a:prstGeom prst="rect">
          <a:avLst/>
        </a:prstGeom>
        <a:solidFill>
          <a:schemeClr val="accent5">
            <a:tint val="40000"/>
            <a:alpha val="90000"/>
            <a:hueOff val="-481412"/>
            <a:satOff val="-1631"/>
            <a:lumOff val="-20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Lack strong evidence base (By, 2005)</a:t>
          </a:r>
          <a:endParaRPr lang="en-IE" sz="1200" kern="1200" dirty="0"/>
        </a:p>
      </dsp:txBody>
      <dsp:txXfrm>
        <a:off x="1980649" y="4386928"/>
        <a:ext cx="1855089" cy="396391"/>
      </dsp:txXfrm>
    </dsp:sp>
    <dsp:sp modelId="{B6E58A31-14B0-4136-B1F3-32E825D55E80}">
      <dsp:nvSpPr>
        <dsp:cNvPr id="0" name=""/>
        <dsp:cNvSpPr/>
      </dsp:nvSpPr>
      <dsp:spPr>
        <a:xfrm>
          <a:off x="3835739" y="4386928"/>
          <a:ext cx="2300287" cy="396391"/>
        </a:xfrm>
        <a:prstGeom prst="rect">
          <a:avLst/>
        </a:prstGeom>
        <a:solidFill>
          <a:schemeClr val="accent5">
            <a:tint val="40000"/>
            <a:alpha val="90000"/>
            <a:hueOff val="-962823"/>
            <a:satOff val="-3262"/>
            <a:lumOff val="-41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Fail to account for context or culture (Fitzgerald </a:t>
          </a:r>
          <a:r>
            <a:rPr lang="en-US" sz="1200" i="1" kern="1200" dirty="0"/>
            <a:t>et al</a:t>
          </a:r>
          <a:r>
            <a:rPr lang="en-US" sz="1200" kern="1200" dirty="0"/>
            <a:t>., 2006)</a:t>
          </a:r>
          <a:endParaRPr lang="en-IE" sz="1200" kern="1200" dirty="0"/>
        </a:p>
      </dsp:txBody>
      <dsp:txXfrm>
        <a:off x="3835739" y="4386928"/>
        <a:ext cx="2300287" cy="396391"/>
      </dsp:txXfrm>
    </dsp:sp>
    <dsp:sp modelId="{F8C67B84-7959-4FC7-9195-07C45B6F6443}">
      <dsp:nvSpPr>
        <dsp:cNvPr id="0" name=""/>
        <dsp:cNvSpPr/>
      </dsp:nvSpPr>
      <dsp:spPr>
        <a:xfrm>
          <a:off x="6136026" y="4386928"/>
          <a:ext cx="2300287" cy="396391"/>
        </a:xfrm>
        <a:prstGeom prst="rect">
          <a:avLst/>
        </a:prstGeom>
        <a:solidFill>
          <a:schemeClr val="accent5">
            <a:tint val="40000"/>
            <a:alpha val="90000"/>
            <a:hueOff val="-1444235"/>
            <a:satOff val="-4893"/>
            <a:lumOff val="-627"/>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Focus on planned rather than emergent change (Burnes, 2004)</a:t>
          </a:r>
          <a:endParaRPr lang="en-IE" sz="1200" kern="1200"/>
        </a:p>
      </dsp:txBody>
      <dsp:txXfrm>
        <a:off x="6136026" y="4386928"/>
        <a:ext cx="2300287" cy="396391"/>
      </dsp:txXfrm>
    </dsp:sp>
    <dsp:sp modelId="{A6B81F3C-404F-4D11-A7F7-94CB96098173}">
      <dsp:nvSpPr>
        <dsp:cNvPr id="0" name=""/>
        <dsp:cNvSpPr/>
      </dsp:nvSpPr>
      <dsp:spPr>
        <a:xfrm>
          <a:off x="8436314" y="4386928"/>
          <a:ext cx="2078631" cy="396391"/>
        </a:xfrm>
        <a:prstGeom prst="rect">
          <a:avLst/>
        </a:prstGeom>
        <a:solidFill>
          <a:schemeClr val="accent5">
            <a:tint val="40000"/>
            <a:alpha val="90000"/>
            <a:hueOff val="-1925647"/>
            <a:satOff val="-6523"/>
            <a:lumOff val="-837"/>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Stages are too linear         (Loveday, 1984)</a:t>
          </a:r>
          <a:endParaRPr lang="en-IE" sz="1200" kern="1200" dirty="0"/>
        </a:p>
      </dsp:txBody>
      <dsp:txXfrm>
        <a:off x="8436314" y="4386928"/>
        <a:ext cx="2078631" cy="396391"/>
      </dsp:txXfrm>
    </dsp:sp>
    <dsp:sp modelId="{EB143B35-3E83-4E96-9967-2CD08E89F1C8}">
      <dsp:nvSpPr>
        <dsp:cNvPr id="0" name=""/>
        <dsp:cNvSpPr/>
      </dsp:nvSpPr>
      <dsp:spPr>
        <a:xfrm rot="10800000">
          <a:off x="0" y="2616162"/>
          <a:ext cx="10515600" cy="1325326"/>
        </a:xfrm>
        <a:prstGeom prst="upArrowCallou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Organisation Development (OD) (</a:t>
          </a:r>
          <a:r>
            <a:rPr lang="en-US" sz="2000" b="1" kern="1200" dirty="0" err="1"/>
            <a:t>Beckhard</a:t>
          </a:r>
          <a:r>
            <a:rPr lang="en-US" sz="2000" b="1" kern="1200" dirty="0"/>
            <a:t>, 1969)</a:t>
          </a:r>
          <a:endParaRPr lang="en-IE" sz="2000" b="1" kern="1200" dirty="0"/>
        </a:p>
      </dsp:txBody>
      <dsp:txXfrm rot="-10800000">
        <a:off x="0" y="2616162"/>
        <a:ext cx="10515600" cy="465189"/>
      </dsp:txXfrm>
    </dsp:sp>
    <dsp:sp modelId="{C772B19B-DFF6-40AD-B686-2718A97A4F91}">
      <dsp:nvSpPr>
        <dsp:cNvPr id="0" name=""/>
        <dsp:cNvSpPr/>
      </dsp:nvSpPr>
      <dsp:spPr>
        <a:xfrm>
          <a:off x="1227" y="3091622"/>
          <a:ext cx="1403989" cy="396272"/>
        </a:xfrm>
        <a:prstGeom prst="rect">
          <a:avLst/>
        </a:prstGeom>
        <a:solidFill>
          <a:schemeClr val="accent5">
            <a:tint val="40000"/>
            <a:alpha val="90000"/>
            <a:hueOff val="-2407058"/>
            <a:satOff val="-8154"/>
            <a:lumOff val="-104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Planned</a:t>
          </a:r>
          <a:endParaRPr lang="en-IE" sz="1200" kern="1200" dirty="0"/>
        </a:p>
      </dsp:txBody>
      <dsp:txXfrm>
        <a:off x="1227" y="3091622"/>
        <a:ext cx="1403989" cy="396272"/>
      </dsp:txXfrm>
    </dsp:sp>
    <dsp:sp modelId="{7DDC7827-8F33-4E9A-9125-95F28C31CD5C}">
      <dsp:nvSpPr>
        <dsp:cNvPr id="0" name=""/>
        <dsp:cNvSpPr/>
      </dsp:nvSpPr>
      <dsp:spPr>
        <a:xfrm>
          <a:off x="1405217" y="3091622"/>
          <a:ext cx="1692402" cy="396272"/>
        </a:xfrm>
        <a:prstGeom prst="rect">
          <a:avLst/>
        </a:prstGeom>
        <a:solidFill>
          <a:schemeClr val="accent5">
            <a:tint val="40000"/>
            <a:alpha val="90000"/>
            <a:hueOff val="-2888470"/>
            <a:satOff val="-9785"/>
            <a:lumOff val="-1255"/>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Organisation-wide</a:t>
          </a:r>
          <a:endParaRPr lang="en-IE" sz="1200" kern="1200" dirty="0"/>
        </a:p>
      </dsp:txBody>
      <dsp:txXfrm>
        <a:off x="1405217" y="3091622"/>
        <a:ext cx="1692402" cy="396272"/>
      </dsp:txXfrm>
    </dsp:sp>
    <dsp:sp modelId="{E37F1FF3-77AF-415E-BE2C-CF26FC130141}">
      <dsp:nvSpPr>
        <dsp:cNvPr id="0" name=""/>
        <dsp:cNvSpPr/>
      </dsp:nvSpPr>
      <dsp:spPr>
        <a:xfrm>
          <a:off x="3097619" y="3091622"/>
          <a:ext cx="1907877" cy="396272"/>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Managed from the top</a:t>
          </a:r>
          <a:endParaRPr lang="en-IE" sz="1200" kern="1200" dirty="0"/>
        </a:p>
      </dsp:txBody>
      <dsp:txXfrm>
        <a:off x="3097619" y="3091622"/>
        <a:ext cx="1907877" cy="396272"/>
      </dsp:txXfrm>
    </dsp:sp>
    <dsp:sp modelId="{3A865CF3-C493-4EE9-94A5-CB1D41607FAC}">
      <dsp:nvSpPr>
        <dsp:cNvPr id="0" name=""/>
        <dsp:cNvSpPr/>
      </dsp:nvSpPr>
      <dsp:spPr>
        <a:xfrm>
          <a:off x="5005496" y="3091622"/>
          <a:ext cx="2238154" cy="396272"/>
        </a:xfrm>
        <a:prstGeom prst="rect">
          <a:avLst/>
        </a:prstGeom>
        <a:solidFill>
          <a:schemeClr val="accent5">
            <a:tint val="40000"/>
            <a:alpha val="90000"/>
            <a:hueOff val="-3851293"/>
            <a:satOff val="-13047"/>
            <a:lumOff val="-1673"/>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Increase organisation effectiveness and health</a:t>
          </a:r>
          <a:endParaRPr lang="en-IE" sz="1200" kern="1200" dirty="0"/>
        </a:p>
      </dsp:txBody>
      <dsp:txXfrm>
        <a:off x="5005496" y="3091622"/>
        <a:ext cx="2238154" cy="396272"/>
      </dsp:txXfrm>
    </dsp:sp>
    <dsp:sp modelId="{721FA694-F7E4-45A7-8251-CAAC5B9B7620}">
      <dsp:nvSpPr>
        <dsp:cNvPr id="0" name=""/>
        <dsp:cNvSpPr/>
      </dsp:nvSpPr>
      <dsp:spPr>
        <a:xfrm>
          <a:off x="7243651" y="3091622"/>
          <a:ext cx="3270721" cy="396272"/>
        </a:xfrm>
        <a:prstGeom prst="rect">
          <a:avLst/>
        </a:prstGeom>
        <a:solidFill>
          <a:schemeClr val="accent5">
            <a:tint val="40000"/>
            <a:alpha val="90000"/>
            <a:hueOff val="-4332704"/>
            <a:satOff val="-14678"/>
            <a:lumOff val="-188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Planned interventions in the “organisation’s processes” using behavioral-science knowledge’</a:t>
          </a:r>
          <a:endParaRPr lang="en-IE" sz="1200" kern="1200"/>
        </a:p>
      </dsp:txBody>
      <dsp:txXfrm>
        <a:off x="7243651" y="3091622"/>
        <a:ext cx="3270721" cy="396272"/>
      </dsp:txXfrm>
    </dsp:sp>
    <dsp:sp modelId="{BABB679D-77AD-431C-AC58-9067208F1A24}">
      <dsp:nvSpPr>
        <dsp:cNvPr id="0" name=""/>
        <dsp:cNvSpPr/>
      </dsp:nvSpPr>
      <dsp:spPr>
        <a:xfrm rot="10800000">
          <a:off x="0" y="1314033"/>
          <a:ext cx="10515600" cy="1325326"/>
        </a:xfrm>
        <a:prstGeom prst="upArrowCallou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Lewin’s Three-stage Model</a:t>
          </a:r>
          <a:endParaRPr lang="en-IE" sz="2000" b="1" kern="1200" dirty="0"/>
        </a:p>
      </dsp:txBody>
      <dsp:txXfrm rot="-10800000">
        <a:off x="0" y="1314033"/>
        <a:ext cx="10515600" cy="465189"/>
      </dsp:txXfrm>
    </dsp:sp>
    <dsp:sp modelId="{5509C8F7-8C9B-4AAF-B64B-3533AF5C6492}">
      <dsp:nvSpPr>
        <dsp:cNvPr id="0" name=""/>
        <dsp:cNvSpPr/>
      </dsp:nvSpPr>
      <dsp:spPr>
        <a:xfrm>
          <a:off x="5134" y="1779222"/>
          <a:ext cx="3501776" cy="396272"/>
        </a:xfrm>
        <a:prstGeom prst="rect">
          <a:avLst/>
        </a:prstGeom>
        <a:solidFill>
          <a:schemeClr val="accent5">
            <a:tint val="40000"/>
            <a:alpha val="90000"/>
            <a:hueOff val="-4814116"/>
            <a:satOff val="-16309"/>
            <a:lumOff val="-2091"/>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Freezing</a:t>
          </a:r>
          <a:endParaRPr lang="en-IE" sz="1200" kern="1200"/>
        </a:p>
      </dsp:txBody>
      <dsp:txXfrm>
        <a:off x="5134" y="1779222"/>
        <a:ext cx="3501776" cy="396272"/>
      </dsp:txXfrm>
    </dsp:sp>
    <dsp:sp modelId="{067123A4-49BE-448C-9453-8C1EE3035B7A}">
      <dsp:nvSpPr>
        <dsp:cNvPr id="0" name=""/>
        <dsp:cNvSpPr/>
      </dsp:nvSpPr>
      <dsp:spPr>
        <a:xfrm>
          <a:off x="3506911" y="1779222"/>
          <a:ext cx="3501776" cy="396272"/>
        </a:xfrm>
        <a:prstGeom prst="rect">
          <a:avLst/>
        </a:prstGeom>
        <a:solidFill>
          <a:schemeClr val="accent5">
            <a:tint val="40000"/>
            <a:alpha val="90000"/>
            <a:hueOff val="-5295527"/>
            <a:satOff val="-17939"/>
            <a:lumOff val="-2301"/>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Changing</a:t>
          </a:r>
          <a:endParaRPr lang="en-IE" sz="1200" kern="1200"/>
        </a:p>
      </dsp:txBody>
      <dsp:txXfrm>
        <a:off x="3506911" y="1779222"/>
        <a:ext cx="3501776" cy="396272"/>
      </dsp:txXfrm>
    </dsp:sp>
    <dsp:sp modelId="{F5B1E5EB-9687-4CF4-B5D2-2E4BD67C8F70}">
      <dsp:nvSpPr>
        <dsp:cNvPr id="0" name=""/>
        <dsp:cNvSpPr/>
      </dsp:nvSpPr>
      <dsp:spPr>
        <a:xfrm>
          <a:off x="7008688" y="1779222"/>
          <a:ext cx="3501776" cy="396272"/>
        </a:xfrm>
        <a:prstGeom prst="rect">
          <a:avLst/>
        </a:prstGeom>
        <a:solidFill>
          <a:schemeClr val="accent5">
            <a:tint val="40000"/>
            <a:alpha val="90000"/>
            <a:hueOff val="-5776939"/>
            <a:satOff val="-19570"/>
            <a:lumOff val="-251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Re-freezing</a:t>
          </a:r>
          <a:endParaRPr lang="en-IE" sz="1200" kern="1200"/>
        </a:p>
      </dsp:txBody>
      <dsp:txXfrm>
        <a:off x="7008688" y="1779222"/>
        <a:ext cx="3501776" cy="396272"/>
      </dsp:txXfrm>
    </dsp:sp>
    <dsp:sp modelId="{B683612A-C830-43A0-B584-C7F4A1ED9E35}">
      <dsp:nvSpPr>
        <dsp:cNvPr id="0" name=""/>
        <dsp:cNvSpPr/>
      </dsp:nvSpPr>
      <dsp:spPr>
        <a:xfrm rot="10800000">
          <a:off x="0" y="1632"/>
          <a:ext cx="10515600" cy="1325326"/>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Early Approaches</a:t>
          </a:r>
          <a:endParaRPr lang="en-IE" sz="2000" b="1" kern="1200" dirty="0"/>
        </a:p>
      </dsp:txBody>
      <dsp:txXfrm rot="-10800000">
        <a:off x="0" y="1632"/>
        <a:ext cx="10515600" cy="465189"/>
      </dsp:txXfrm>
    </dsp:sp>
    <dsp:sp modelId="{4F8AA1DB-6FEE-4639-9B96-E8BB66F5F915}">
      <dsp:nvSpPr>
        <dsp:cNvPr id="0" name=""/>
        <dsp:cNvSpPr/>
      </dsp:nvSpPr>
      <dsp:spPr>
        <a:xfrm>
          <a:off x="0" y="466822"/>
          <a:ext cx="5257799" cy="396272"/>
        </a:xfrm>
        <a:prstGeom prst="rect">
          <a:avLst/>
        </a:prstGeom>
        <a:solidFill>
          <a:schemeClr val="accent5">
            <a:tint val="40000"/>
            <a:alpha val="90000"/>
            <a:hueOff val="-6258350"/>
            <a:satOff val="-21201"/>
            <a:lumOff val="-271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Scientific Management</a:t>
          </a:r>
          <a:endParaRPr lang="en-IE" sz="1200" kern="1200" dirty="0"/>
        </a:p>
      </dsp:txBody>
      <dsp:txXfrm>
        <a:off x="0" y="466822"/>
        <a:ext cx="5257799" cy="396272"/>
      </dsp:txXfrm>
    </dsp:sp>
    <dsp:sp modelId="{A9544B56-6D85-4941-B460-C5A0FDB0251C}">
      <dsp:nvSpPr>
        <dsp:cNvPr id="0" name=""/>
        <dsp:cNvSpPr/>
      </dsp:nvSpPr>
      <dsp:spPr>
        <a:xfrm>
          <a:off x="5257800" y="466822"/>
          <a:ext cx="5257799" cy="396272"/>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Human Relations Movement</a:t>
          </a:r>
          <a:endParaRPr lang="en-IE" sz="1200" kern="1200" dirty="0"/>
        </a:p>
      </dsp:txBody>
      <dsp:txXfrm>
        <a:off x="5257800" y="466822"/>
        <a:ext cx="5257799" cy="3962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4343CA-DD85-4795-96B0-A9CFD5DC74CC}">
      <dsp:nvSpPr>
        <dsp:cNvPr id="0" name=""/>
        <dsp:cNvSpPr/>
      </dsp:nvSpPr>
      <dsp:spPr>
        <a:xfrm>
          <a:off x="3286" y="270290"/>
          <a:ext cx="3203971" cy="809099"/>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IE" sz="3600" b="1" kern="1200" dirty="0"/>
            <a:t>Unfreezing</a:t>
          </a:r>
          <a:endParaRPr lang="en-IE" sz="3600" kern="1200" dirty="0"/>
        </a:p>
      </dsp:txBody>
      <dsp:txXfrm>
        <a:off x="3286" y="270290"/>
        <a:ext cx="3203971" cy="809099"/>
      </dsp:txXfrm>
    </dsp:sp>
    <dsp:sp modelId="{97A525A5-9F75-4CBA-8748-28D386C6DF98}">
      <dsp:nvSpPr>
        <dsp:cNvPr id="0" name=""/>
        <dsp:cNvSpPr/>
      </dsp:nvSpPr>
      <dsp:spPr>
        <a:xfrm>
          <a:off x="3286" y="1079389"/>
          <a:ext cx="3203971" cy="300165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ctr" defTabSz="1200150">
            <a:lnSpc>
              <a:spcPct val="90000"/>
            </a:lnSpc>
            <a:spcBef>
              <a:spcPct val="0"/>
            </a:spcBef>
            <a:spcAft>
              <a:spcPct val="15000"/>
            </a:spcAft>
            <a:buFontTx/>
            <a:buNone/>
          </a:pPr>
          <a:r>
            <a:rPr lang="en-IE" sz="2700" kern="1200" dirty="0"/>
            <a:t>Challenging the comfortable situation, creating dissatisfaction with current arrangements</a:t>
          </a:r>
        </a:p>
      </dsp:txBody>
      <dsp:txXfrm>
        <a:off x="3286" y="1079389"/>
        <a:ext cx="3203971" cy="3001657"/>
      </dsp:txXfrm>
    </dsp:sp>
    <dsp:sp modelId="{3C60DE49-7E4C-48BE-9DA3-D9AA69DD31CB}">
      <dsp:nvSpPr>
        <dsp:cNvPr id="0" name=""/>
        <dsp:cNvSpPr/>
      </dsp:nvSpPr>
      <dsp:spPr>
        <a:xfrm>
          <a:off x="3634635" y="280566"/>
          <a:ext cx="3203971" cy="809099"/>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IE" sz="3600" b="1" kern="1200" dirty="0"/>
            <a:t>Moving</a:t>
          </a:r>
          <a:endParaRPr lang="en-IE" sz="3600" kern="1200" dirty="0"/>
        </a:p>
      </dsp:txBody>
      <dsp:txXfrm>
        <a:off x="3634635" y="280566"/>
        <a:ext cx="3203971" cy="809099"/>
      </dsp:txXfrm>
    </dsp:sp>
    <dsp:sp modelId="{98193D24-3D0D-43DE-8EAF-EFBF5D7A1C28}">
      <dsp:nvSpPr>
        <dsp:cNvPr id="0" name=""/>
        <dsp:cNvSpPr/>
      </dsp:nvSpPr>
      <dsp:spPr>
        <a:xfrm>
          <a:off x="3655814" y="1079389"/>
          <a:ext cx="3203971" cy="3001657"/>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ctr" defTabSz="1200150">
            <a:lnSpc>
              <a:spcPct val="90000"/>
            </a:lnSpc>
            <a:spcBef>
              <a:spcPct val="0"/>
            </a:spcBef>
            <a:spcAft>
              <a:spcPct val="15000"/>
            </a:spcAft>
            <a:buFontTx/>
            <a:buNone/>
          </a:pPr>
          <a:r>
            <a:rPr lang="en-IE" sz="2700" kern="1200" dirty="0"/>
            <a:t>Making the change, letting go of old ways, confusion and discomfort, taking on new work</a:t>
          </a:r>
        </a:p>
      </dsp:txBody>
      <dsp:txXfrm>
        <a:off x="3655814" y="1079389"/>
        <a:ext cx="3203971" cy="3001657"/>
      </dsp:txXfrm>
    </dsp:sp>
    <dsp:sp modelId="{1CEE2EF7-B252-4F1A-A180-51CE6C6B14D5}">
      <dsp:nvSpPr>
        <dsp:cNvPr id="0" name=""/>
        <dsp:cNvSpPr/>
      </dsp:nvSpPr>
      <dsp:spPr>
        <a:xfrm>
          <a:off x="7308342" y="270290"/>
          <a:ext cx="3203971" cy="809099"/>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IE" sz="3600" b="1" kern="1200" dirty="0"/>
            <a:t>Re-Freezing</a:t>
          </a:r>
          <a:endParaRPr lang="en-IE" sz="3600" kern="1200" dirty="0"/>
        </a:p>
      </dsp:txBody>
      <dsp:txXfrm>
        <a:off x="7308342" y="270290"/>
        <a:ext cx="3203971" cy="809099"/>
      </dsp:txXfrm>
    </dsp:sp>
    <dsp:sp modelId="{74DF5641-740A-41DF-AFB7-BBA73015CC0E}">
      <dsp:nvSpPr>
        <dsp:cNvPr id="0" name=""/>
        <dsp:cNvSpPr/>
      </dsp:nvSpPr>
      <dsp:spPr>
        <a:xfrm>
          <a:off x="7308342" y="1079389"/>
          <a:ext cx="3203971" cy="3001657"/>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ctr" defTabSz="1200150">
            <a:lnSpc>
              <a:spcPct val="90000"/>
            </a:lnSpc>
            <a:spcBef>
              <a:spcPct val="0"/>
            </a:spcBef>
            <a:spcAft>
              <a:spcPct val="15000"/>
            </a:spcAft>
            <a:buFontTx/>
            <a:buNone/>
          </a:pPr>
          <a:r>
            <a:rPr lang="en-IE" sz="2700" kern="1200" dirty="0"/>
            <a:t>Reinforcing and stabilising the new ways of working, evaluation results, making constructive adjustments</a:t>
          </a:r>
        </a:p>
      </dsp:txBody>
      <dsp:txXfrm>
        <a:off x="7308342" y="1079389"/>
        <a:ext cx="3203971" cy="300165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C7C642-D0FB-4AFD-9E4D-FF16661B390E}">
      <dsp:nvSpPr>
        <dsp:cNvPr id="0" name=""/>
        <dsp:cNvSpPr/>
      </dsp:nvSpPr>
      <dsp:spPr>
        <a:xfrm>
          <a:off x="635822" y="1491804"/>
          <a:ext cx="503664" cy="7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5189CB-9048-4349-9110-550D02183711}">
      <dsp:nvSpPr>
        <dsp:cNvPr id="0" name=""/>
        <dsp:cNvSpPr/>
      </dsp:nvSpPr>
      <dsp:spPr>
        <a:xfrm>
          <a:off x="1169707" y="1449532"/>
          <a:ext cx="57921" cy="108761"/>
        </a:xfrm>
        <a:prstGeom prst="chevron">
          <a:avLst>
            <a:gd name="adj" fmla="val 90000"/>
          </a:avLst>
        </a:prstGeom>
        <a:solidFill>
          <a:schemeClr val="accent5">
            <a:tint val="40000"/>
            <a:alpha val="90000"/>
            <a:hueOff val="-336988"/>
            <a:satOff val="-1142"/>
            <a:lumOff val="-146"/>
            <a:alphaOff val="0"/>
          </a:schemeClr>
        </a:solidFill>
        <a:ln w="12700" cap="flat" cmpd="sng" algn="ctr">
          <a:solidFill>
            <a:schemeClr val="accent5">
              <a:tint val="40000"/>
              <a:alpha val="90000"/>
              <a:hueOff val="-336988"/>
              <a:satOff val="-1142"/>
              <a:lumOff val="-146"/>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5239DE-D07E-44BA-8452-EA6335072129}">
      <dsp:nvSpPr>
        <dsp:cNvPr id="0" name=""/>
        <dsp:cNvSpPr/>
      </dsp:nvSpPr>
      <dsp:spPr>
        <a:xfrm>
          <a:off x="353443" y="1272419"/>
          <a:ext cx="438843" cy="43884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30" tIns="17030" rIns="17030" bIns="17030" numCol="1" spcCol="1270" anchor="ctr" anchorCtr="0">
          <a:noAutofit/>
        </a:bodyPr>
        <a:lstStyle/>
        <a:p>
          <a:pPr marL="0" lvl="0" indent="0" algn="ctr" defTabSz="844550">
            <a:lnSpc>
              <a:spcPct val="90000"/>
            </a:lnSpc>
            <a:spcBef>
              <a:spcPct val="0"/>
            </a:spcBef>
            <a:spcAft>
              <a:spcPct val="35000"/>
            </a:spcAft>
            <a:buNone/>
          </a:pPr>
          <a:r>
            <a:rPr lang="en-US" sz="1900" kern="1200"/>
            <a:t>1</a:t>
          </a:r>
        </a:p>
      </dsp:txBody>
      <dsp:txXfrm>
        <a:off x="417710" y="1336686"/>
        <a:ext cx="310309" cy="310309"/>
      </dsp:txXfrm>
    </dsp:sp>
    <dsp:sp modelId="{B5A9F9EA-A49D-4A17-8A8F-0F5F46CE3283}">
      <dsp:nvSpPr>
        <dsp:cNvPr id="0" name=""/>
        <dsp:cNvSpPr/>
      </dsp:nvSpPr>
      <dsp:spPr>
        <a:xfrm>
          <a:off x="6241" y="1876816"/>
          <a:ext cx="1133245" cy="1965600"/>
        </a:xfrm>
        <a:prstGeom prst="upArrowCallout">
          <a:avLst>
            <a:gd name="adj1" fmla="val 50000"/>
            <a:gd name="adj2" fmla="val 20000"/>
            <a:gd name="adj3" fmla="val 20000"/>
            <a:gd name="adj4" fmla="val 100000"/>
          </a:avLst>
        </a:prstGeom>
        <a:solidFill>
          <a:schemeClr val="accent5">
            <a:tint val="40000"/>
            <a:alpha val="90000"/>
            <a:hueOff val="-673976"/>
            <a:satOff val="-2283"/>
            <a:lumOff val="-293"/>
            <a:alphaOff val="0"/>
          </a:schemeClr>
        </a:solidFill>
        <a:ln w="12700" cap="flat" cmpd="sng" algn="ctr">
          <a:solidFill>
            <a:schemeClr val="accent5">
              <a:tint val="40000"/>
              <a:alpha val="90000"/>
              <a:hueOff val="-673976"/>
              <a:satOff val="-2283"/>
              <a:lumOff val="-29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392" tIns="165100" rIns="89392" bIns="165100" numCol="1" spcCol="1270" anchor="t" anchorCtr="0">
          <a:noAutofit/>
        </a:bodyPr>
        <a:lstStyle/>
        <a:p>
          <a:pPr marL="0" lvl="0" indent="0" algn="ctr" defTabSz="488950">
            <a:lnSpc>
              <a:spcPct val="90000"/>
            </a:lnSpc>
            <a:spcBef>
              <a:spcPct val="0"/>
            </a:spcBef>
            <a:spcAft>
              <a:spcPct val="35000"/>
            </a:spcAft>
            <a:buNone/>
          </a:pPr>
          <a:r>
            <a:rPr lang="en-US" sz="1100" kern="1200" dirty="0"/>
            <a:t>Explain pressures for change</a:t>
          </a:r>
        </a:p>
      </dsp:txBody>
      <dsp:txXfrm>
        <a:off x="6241" y="2103465"/>
        <a:ext cx="1133245" cy="1738951"/>
      </dsp:txXfrm>
    </dsp:sp>
    <dsp:sp modelId="{52FC0FE7-1763-4915-947B-D29013627D0B}">
      <dsp:nvSpPr>
        <dsp:cNvPr id="0" name=""/>
        <dsp:cNvSpPr/>
      </dsp:nvSpPr>
      <dsp:spPr>
        <a:xfrm>
          <a:off x="1265403" y="1491864"/>
          <a:ext cx="1133245" cy="72"/>
        </a:xfrm>
        <a:prstGeom prst="rect">
          <a:avLst/>
        </a:prstGeom>
        <a:solidFill>
          <a:schemeClr val="accent5">
            <a:tint val="40000"/>
            <a:alpha val="90000"/>
            <a:hueOff val="-1010964"/>
            <a:satOff val="-3425"/>
            <a:lumOff val="-439"/>
            <a:alphaOff val="0"/>
          </a:schemeClr>
        </a:solidFill>
        <a:ln w="12700" cap="flat" cmpd="sng" algn="ctr">
          <a:solidFill>
            <a:schemeClr val="accent5">
              <a:tint val="40000"/>
              <a:alpha val="90000"/>
              <a:hueOff val="-1010964"/>
              <a:satOff val="-3425"/>
              <a:lumOff val="-439"/>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9BCFA5-30E0-4188-8E72-1D288C2B0A04}">
      <dsp:nvSpPr>
        <dsp:cNvPr id="0" name=""/>
        <dsp:cNvSpPr/>
      </dsp:nvSpPr>
      <dsp:spPr>
        <a:xfrm>
          <a:off x="2428869" y="1449581"/>
          <a:ext cx="57921" cy="108821"/>
        </a:xfrm>
        <a:prstGeom prst="chevron">
          <a:avLst>
            <a:gd name="adj" fmla="val 90000"/>
          </a:avLst>
        </a:prstGeom>
        <a:solidFill>
          <a:schemeClr val="accent5">
            <a:tint val="40000"/>
            <a:alpha val="90000"/>
            <a:hueOff val="-1347952"/>
            <a:satOff val="-4566"/>
            <a:lumOff val="-586"/>
            <a:alphaOff val="0"/>
          </a:schemeClr>
        </a:solidFill>
        <a:ln w="12700" cap="flat" cmpd="sng" algn="ctr">
          <a:solidFill>
            <a:schemeClr val="accent5">
              <a:tint val="40000"/>
              <a:alpha val="90000"/>
              <a:hueOff val="-1347952"/>
              <a:satOff val="-4566"/>
              <a:lumOff val="-586"/>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EFFEFA-48E2-4ABC-8F67-83C8E8B087BD}">
      <dsp:nvSpPr>
        <dsp:cNvPr id="0" name=""/>
        <dsp:cNvSpPr/>
      </dsp:nvSpPr>
      <dsp:spPr>
        <a:xfrm>
          <a:off x="1612605" y="1272479"/>
          <a:ext cx="438843" cy="438843"/>
        </a:xfrm>
        <a:prstGeom prst="ellipse">
          <a:avLst/>
        </a:prstGeom>
        <a:solidFill>
          <a:schemeClr val="accent5">
            <a:hueOff val="-1126424"/>
            <a:satOff val="-2903"/>
            <a:lumOff val="-1961"/>
            <a:alphaOff val="0"/>
          </a:schemeClr>
        </a:solidFill>
        <a:ln w="12700" cap="flat" cmpd="sng" algn="ctr">
          <a:solidFill>
            <a:schemeClr val="accent5">
              <a:hueOff val="-1126424"/>
              <a:satOff val="-2903"/>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30" tIns="17030" rIns="17030" bIns="17030" numCol="1" spcCol="1270" anchor="ctr" anchorCtr="0">
          <a:noAutofit/>
        </a:bodyPr>
        <a:lstStyle/>
        <a:p>
          <a:pPr marL="0" lvl="0" indent="0" algn="ctr" defTabSz="844550">
            <a:lnSpc>
              <a:spcPct val="90000"/>
            </a:lnSpc>
            <a:spcBef>
              <a:spcPct val="0"/>
            </a:spcBef>
            <a:spcAft>
              <a:spcPct val="35000"/>
            </a:spcAft>
            <a:buNone/>
          </a:pPr>
          <a:r>
            <a:rPr lang="en-US" sz="1900" kern="1200"/>
            <a:t>2</a:t>
          </a:r>
        </a:p>
      </dsp:txBody>
      <dsp:txXfrm>
        <a:off x="1676872" y="1336746"/>
        <a:ext cx="310309" cy="310309"/>
      </dsp:txXfrm>
    </dsp:sp>
    <dsp:sp modelId="{AE1FF4F6-6F52-4236-A526-B28996FDCE2F}">
      <dsp:nvSpPr>
        <dsp:cNvPr id="0" name=""/>
        <dsp:cNvSpPr/>
      </dsp:nvSpPr>
      <dsp:spPr>
        <a:xfrm>
          <a:off x="1265403" y="1876982"/>
          <a:ext cx="1133245" cy="1965600"/>
        </a:xfrm>
        <a:prstGeom prst="upArrowCallout">
          <a:avLst>
            <a:gd name="adj1" fmla="val 50000"/>
            <a:gd name="adj2" fmla="val 20000"/>
            <a:gd name="adj3" fmla="val 20000"/>
            <a:gd name="adj4" fmla="val 100000"/>
          </a:avLst>
        </a:prstGeom>
        <a:solidFill>
          <a:schemeClr val="accent5">
            <a:tint val="40000"/>
            <a:alpha val="90000"/>
            <a:hueOff val="-1684941"/>
            <a:satOff val="-5708"/>
            <a:lumOff val="-732"/>
            <a:alphaOff val="0"/>
          </a:schemeClr>
        </a:solidFill>
        <a:ln w="12700" cap="flat" cmpd="sng" algn="ctr">
          <a:solidFill>
            <a:schemeClr val="accent5">
              <a:tint val="40000"/>
              <a:alpha val="90000"/>
              <a:hueOff val="-1684941"/>
              <a:satOff val="-5708"/>
              <a:lumOff val="-7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392" tIns="165100" rIns="89392" bIns="165100" numCol="1" spcCol="1270" anchor="t" anchorCtr="0">
          <a:noAutofit/>
        </a:bodyPr>
        <a:lstStyle/>
        <a:p>
          <a:pPr marL="0" lvl="0" indent="0" algn="ctr" defTabSz="488950">
            <a:lnSpc>
              <a:spcPct val="90000"/>
            </a:lnSpc>
            <a:spcBef>
              <a:spcPct val="0"/>
            </a:spcBef>
            <a:spcAft>
              <a:spcPct val="35000"/>
            </a:spcAft>
            <a:buNone/>
          </a:pPr>
          <a:r>
            <a:rPr lang="en-US" sz="1100" kern="1200" dirty="0"/>
            <a:t>Communicate discrepancies between current and desired states</a:t>
          </a:r>
        </a:p>
      </dsp:txBody>
      <dsp:txXfrm>
        <a:off x="1265403" y="2103631"/>
        <a:ext cx="1133245" cy="1738951"/>
      </dsp:txXfrm>
    </dsp:sp>
    <dsp:sp modelId="{9E4CDF1C-8FC9-489D-BA5C-BC366DA5FC28}">
      <dsp:nvSpPr>
        <dsp:cNvPr id="0" name=""/>
        <dsp:cNvSpPr/>
      </dsp:nvSpPr>
      <dsp:spPr>
        <a:xfrm>
          <a:off x="2524565" y="1491864"/>
          <a:ext cx="1133245" cy="72"/>
        </a:xfrm>
        <a:prstGeom prst="rect">
          <a:avLst/>
        </a:prstGeom>
        <a:solidFill>
          <a:schemeClr val="accent5">
            <a:tint val="40000"/>
            <a:alpha val="90000"/>
            <a:hueOff val="-2021929"/>
            <a:satOff val="-6850"/>
            <a:lumOff val="-878"/>
            <a:alphaOff val="0"/>
          </a:schemeClr>
        </a:solidFill>
        <a:ln w="12700" cap="flat" cmpd="sng" algn="ctr">
          <a:solidFill>
            <a:schemeClr val="accent5">
              <a:tint val="40000"/>
              <a:alpha val="90000"/>
              <a:hueOff val="-2021929"/>
              <a:satOff val="-6850"/>
              <a:lumOff val="-878"/>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D7AF79-2DF7-4ACD-AFCD-C5FCFF65B538}">
      <dsp:nvSpPr>
        <dsp:cNvPr id="0" name=""/>
        <dsp:cNvSpPr/>
      </dsp:nvSpPr>
      <dsp:spPr>
        <a:xfrm>
          <a:off x="3688031" y="1449581"/>
          <a:ext cx="57921" cy="108821"/>
        </a:xfrm>
        <a:prstGeom prst="chevron">
          <a:avLst>
            <a:gd name="adj" fmla="val 90000"/>
          </a:avLst>
        </a:prstGeom>
        <a:solidFill>
          <a:schemeClr val="accent5">
            <a:tint val="40000"/>
            <a:alpha val="90000"/>
            <a:hueOff val="-2358917"/>
            <a:satOff val="-7991"/>
            <a:lumOff val="-1025"/>
            <a:alphaOff val="0"/>
          </a:schemeClr>
        </a:solidFill>
        <a:ln w="12700" cap="flat" cmpd="sng" algn="ctr">
          <a:solidFill>
            <a:schemeClr val="accent5">
              <a:tint val="40000"/>
              <a:alpha val="90000"/>
              <a:hueOff val="-2358917"/>
              <a:satOff val="-7991"/>
              <a:lumOff val="-1025"/>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924842-D01F-411E-87D2-9E031C576829}">
      <dsp:nvSpPr>
        <dsp:cNvPr id="0" name=""/>
        <dsp:cNvSpPr/>
      </dsp:nvSpPr>
      <dsp:spPr>
        <a:xfrm>
          <a:off x="2871767" y="1272479"/>
          <a:ext cx="438843" cy="438843"/>
        </a:xfrm>
        <a:prstGeom prst="ellipse">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30" tIns="17030" rIns="17030" bIns="17030" numCol="1" spcCol="1270" anchor="ctr" anchorCtr="0">
          <a:noAutofit/>
        </a:bodyPr>
        <a:lstStyle/>
        <a:p>
          <a:pPr marL="0" lvl="0" indent="0" algn="ctr" defTabSz="844550">
            <a:lnSpc>
              <a:spcPct val="90000"/>
            </a:lnSpc>
            <a:spcBef>
              <a:spcPct val="0"/>
            </a:spcBef>
            <a:spcAft>
              <a:spcPct val="35000"/>
            </a:spcAft>
            <a:buNone/>
          </a:pPr>
          <a:r>
            <a:rPr lang="en-US" sz="1900" kern="1200"/>
            <a:t>3</a:t>
          </a:r>
        </a:p>
      </dsp:txBody>
      <dsp:txXfrm>
        <a:off x="2936034" y="1336746"/>
        <a:ext cx="310309" cy="310309"/>
      </dsp:txXfrm>
    </dsp:sp>
    <dsp:sp modelId="{74FA5906-BEFA-4859-A812-48548D7BAAEF}">
      <dsp:nvSpPr>
        <dsp:cNvPr id="0" name=""/>
        <dsp:cNvSpPr/>
      </dsp:nvSpPr>
      <dsp:spPr>
        <a:xfrm>
          <a:off x="2524565" y="1876982"/>
          <a:ext cx="1133245" cy="1965600"/>
        </a:xfrm>
        <a:prstGeom prst="upArrowCallout">
          <a:avLst>
            <a:gd name="adj1" fmla="val 50000"/>
            <a:gd name="adj2" fmla="val 20000"/>
            <a:gd name="adj3" fmla="val 20000"/>
            <a:gd name="adj4" fmla="val 100000"/>
          </a:avLst>
        </a:prstGeom>
        <a:solidFill>
          <a:schemeClr val="accent5">
            <a:tint val="40000"/>
            <a:alpha val="90000"/>
            <a:hueOff val="-2695905"/>
            <a:satOff val="-9133"/>
            <a:lumOff val="-1171"/>
            <a:alphaOff val="0"/>
          </a:schemeClr>
        </a:solidFill>
        <a:ln w="12700" cap="flat" cmpd="sng" algn="ctr">
          <a:solidFill>
            <a:schemeClr val="accent5">
              <a:tint val="40000"/>
              <a:alpha val="90000"/>
              <a:hueOff val="-2695905"/>
              <a:satOff val="-9133"/>
              <a:lumOff val="-11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392" tIns="165100" rIns="89392" bIns="165100" numCol="1" spcCol="1270" anchor="t" anchorCtr="0">
          <a:noAutofit/>
        </a:bodyPr>
        <a:lstStyle/>
        <a:p>
          <a:pPr marL="0" lvl="0" indent="0" algn="ctr" defTabSz="488950">
            <a:lnSpc>
              <a:spcPct val="90000"/>
            </a:lnSpc>
            <a:spcBef>
              <a:spcPct val="0"/>
            </a:spcBef>
            <a:spcAft>
              <a:spcPct val="35000"/>
            </a:spcAft>
            <a:buNone/>
          </a:pPr>
          <a:r>
            <a:rPr lang="en-US" sz="1100" kern="1200" dirty="0"/>
            <a:t>Convey credible positive expectations</a:t>
          </a:r>
        </a:p>
        <a:p>
          <a:pPr marL="0" lvl="0" indent="0" algn="ctr" defTabSz="488950">
            <a:lnSpc>
              <a:spcPct val="90000"/>
            </a:lnSpc>
            <a:spcBef>
              <a:spcPct val="0"/>
            </a:spcBef>
            <a:spcAft>
              <a:spcPct val="35000"/>
            </a:spcAft>
            <a:buNone/>
          </a:pPr>
          <a:r>
            <a:rPr lang="en-US" sz="1100" kern="1200" dirty="0"/>
            <a:t>(Cummings and Worley, 2001)</a:t>
          </a:r>
        </a:p>
      </dsp:txBody>
      <dsp:txXfrm>
        <a:off x="2524565" y="2103631"/>
        <a:ext cx="1133245" cy="1738951"/>
      </dsp:txXfrm>
    </dsp:sp>
    <dsp:sp modelId="{157904D9-ADF1-4183-9CD2-2B797005DB4B}">
      <dsp:nvSpPr>
        <dsp:cNvPr id="0" name=""/>
        <dsp:cNvSpPr/>
      </dsp:nvSpPr>
      <dsp:spPr>
        <a:xfrm>
          <a:off x="3783727" y="1491864"/>
          <a:ext cx="1133245" cy="72"/>
        </a:xfrm>
        <a:prstGeom prst="rect">
          <a:avLst/>
        </a:prstGeom>
        <a:solidFill>
          <a:schemeClr val="accent5">
            <a:tint val="40000"/>
            <a:alpha val="90000"/>
            <a:hueOff val="-3032893"/>
            <a:satOff val="-10274"/>
            <a:lumOff val="-1318"/>
            <a:alphaOff val="0"/>
          </a:schemeClr>
        </a:solidFill>
        <a:ln w="12700" cap="flat" cmpd="sng" algn="ctr">
          <a:solidFill>
            <a:schemeClr val="accent5">
              <a:tint val="40000"/>
              <a:alpha val="90000"/>
              <a:hueOff val="-3032893"/>
              <a:satOff val="-10274"/>
              <a:lumOff val="-13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EB12BB-926D-4B67-B264-B020AC72B500}">
      <dsp:nvSpPr>
        <dsp:cNvPr id="0" name=""/>
        <dsp:cNvSpPr/>
      </dsp:nvSpPr>
      <dsp:spPr>
        <a:xfrm>
          <a:off x="4947193" y="1449581"/>
          <a:ext cx="57921" cy="108821"/>
        </a:xfrm>
        <a:prstGeom prst="chevron">
          <a:avLst>
            <a:gd name="adj" fmla="val 90000"/>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61E7CC-2CE7-4023-88A2-619D4518BBFE}">
      <dsp:nvSpPr>
        <dsp:cNvPr id="0" name=""/>
        <dsp:cNvSpPr/>
      </dsp:nvSpPr>
      <dsp:spPr>
        <a:xfrm>
          <a:off x="4130929" y="1272479"/>
          <a:ext cx="438843" cy="438843"/>
        </a:xfrm>
        <a:prstGeom prst="ellips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30" tIns="17030" rIns="17030" bIns="17030" numCol="1" spcCol="1270" anchor="ctr" anchorCtr="0">
          <a:noAutofit/>
        </a:bodyPr>
        <a:lstStyle/>
        <a:p>
          <a:pPr marL="0" lvl="0" indent="0" algn="ctr" defTabSz="844550">
            <a:lnSpc>
              <a:spcPct val="90000"/>
            </a:lnSpc>
            <a:spcBef>
              <a:spcPct val="0"/>
            </a:spcBef>
            <a:spcAft>
              <a:spcPct val="35000"/>
            </a:spcAft>
            <a:buNone/>
          </a:pPr>
          <a:r>
            <a:rPr lang="en-US" sz="1900" kern="1200"/>
            <a:t>4</a:t>
          </a:r>
        </a:p>
      </dsp:txBody>
      <dsp:txXfrm>
        <a:off x="4195196" y="1336746"/>
        <a:ext cx="310309" cy="310309"/>
      </dsp:txXfrm>
    </dsp:sp>
    <dsp:sp modelId="{6EB35835-5D87-437F-88C7-E228389A5DCD}">
      <dsp:nvSpPr>
        <dsp:cNvPr id="0" name=""/>
        <dsp:cNvSpPr/>
      </dsp:nvSpPr>
      <dsp:spPr>
        <a:xfrm>
          <a:off x="3783727" y="1876982"/>
          <a:ext cx="1133245" cy="1965600"/>
        </a:xfrm>
        <a:prstGeom prst="upArrowCallout">
          <a:avLst>
            <a:gd name="adj1" fmla="val 50000"/>
            <a:gd name="adj2" fmla="val 20000"/>
            <a:gd name="adj3" fmla="val 20000"/>
            <a:gd name="adj4" fmla="val 100000"/>
          </a:avLst>
        </a:prstGeom>
        <a:solidFill>
          <a:schemeClr val="accent5">
            <a:tint val="40000"/>
            <a:alpha val="90000"/>
            <a:hueOff val="-3706869"/>
            <a:satOff val="-12558"/>
            <a:lumOff val="-1610"/>
            <a:alphaOff val="0"/>
          </a:schemeClr>
        </a:solidFill>
        <a:ln w="12700" cap="flat" cmpd="sng" algn="ctr">
          <a:solidFill>
            <a:schemeClr val="accent5">
              <a:tint val="40000"/>
              <a:alpha val="90000"/>
              <a:hueOff val="-3706869"/>
              <a:satOff val="-12558"/>
              <a:lumOff val="-16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392" tIns="165100" rIns="89392" bIns="165100" numCol="1" spcCol="1270" anchor="t" anchorCtr="0">
          <a:noAutofit/>
        </a:bodyPr>
        <a:lstStyle/>
        <a:p>
          <a:pPr marL="0" lvl="0" indent="0" algn="ctr" defTabSz="488950">
            <a:lnSpc>
              <a:spcPct val="90000"/>
            </a:lnSpc>
            <a:spcBef>
              <a:spcPct val="0"/>
            </a:spcBef>
            <a:spcAft>
              <a:spcPct val="35000"/>
            </a:spcAft>
            <a:buNone/>
          </a:pPr>
          <a:r>
            <a:rPr lang="en-US" sz="1100" kern="1200" dirty="0"/>
            <a:t>Need high level of participation and support</a:t>
          </a:r>
        </a:p>
      </dsp:txBody>
      <dsp:txXfrm>
        <a:off x="3783727" y="2103631"/>
        <a:ext cx="1133245" cy="1738951"/>
      </dsp:txXfrm>
    </dsp:sp>
    <dsp:sp modelId="{614B8F15-4D3C-4A3F-A0EA-42CB2AB17B36}">
      <dsp:nvSpPr>
        <dsp:cNvPr id="0" name=""/>
        <dsp:cNvSpPr/>
      </dsp:nvSpPr>
      <dsp:spPr>
        <a:xfrm>
          <a:off x="5042889" y="1491864"/>
          <a:ext cx="1133245" cy="72"/>
        </a:xfrm>
        <a:prstGeom prst="rect">
          <a:avLst/>
        </a:prstGeom>
        <a:solidFill>
          <a:schemeClr val="accent5">
            <a:tint val="40000"/>
            <a:alpha val="90000"/>
            <a:hueOff val="-4043857"/>
            <a:satOff val="-13699"/>
            <a:lumOff val="-1757"/>
            <a:alphaOff val="0"/>
          </a:schemeClr>
        </a:solidFill>
        <a:ln w="12700" cap="flat" cmpd="sng" algn="ctr">
          <a:solidFill>
            <a:schemeClr val="accent5">
              <a:tint val="40000"/>
              <a:alpha val="90000"/>
              <a:hueOff val="-4043857"/>
              <a:satOff val="-13699"/>
              <a:lumOff val="-1757"/>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B94CFB-C9FD-4865-9FBD-2398ECA11872}">
      <dsp:nvSpPr>
        <dsp:cNvPr id="0" name=""/>
        <dsp:cNvSpPr/>
      </dsp:nvSpPr>
      <dsp:spPr>
        <a:xfrm>
          <a:off x="6206355" y="1449581"/>
          <a:ext cx="57921" cy="108821"/>
        </a:xfrm>
        <a:prstGeom prst="chevron">
          <a:avLst>
            <a:gd name="adj" fmla="val 90000"/>
          </a:avLst>
        </a:prstGeom>
        <a:solidFill>
          <a:schemeClr val="accent5">
            <a:tint val="40000"/>
            <a:alpha val="90000"/>
            <a:hueOff val="-4380845"/>
            <a:satOff val="-14841"/>
            <a:lumOff val="-1903"/>
            <a:alphaOff val="0"/>
          </a:schemeClr>
        </a:solidFill>
        <a:ln w="12700" cap="flat" cmpd="sng" algn="ctr">
          <a:solidFill>
            <a:schemeClr val="accent5">
              <a:tint val="40000"/>
              <a:alpha val="90000"/>
              <a:hueOff val="-4380845"/>
              <a:satOff val="-14841"/>
              <a:lumOff val="-19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4B46E9-D60A-4885-B439-CCBB59998C17}">
      <dsp:nvSpPr>
        <dsp:cNvPr id="0" name=""/>
        <dsp:cNvSpPr/>
      </dsp:nvSpPr>
      <dsp:spPr>
        <a:xfrm>
          <a:off x="5390091" y="1272479"/>
          <a:ext cx="438843" cy="438843"/>
        </a:xfrm>
        <a:prstGeom prst="ellipse">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30" tIns="17030" rIns="17030" bIns="17030" numCol="1" spcCol="1270" anchor="ctr" anchorCtr="0">
          <a:noAutofit/>
        </a:bodyPr>
        <a:lstStyle/>
        <a:p>
          <a:pPr marL="0" lvl="0" indent="0" algn="ctr" defTabSz="844550">
            <a:lnSpc>
              <a:spcPct val="90000"/>
            </a:lnSpc>
            <a:spcBef>
              <a:spcPct val="0"/>
            </a:spcBef>
            <a:spcAft>
              <a:spcPct val="35000"/>
            </a:spcAft>
            <a:buNone/>
          </a:pPr>
          <a:r>
            <a:rPr lang="en-US" sz="1900" kern="1200"/>
            <a:t>5</a:t>
          </a:r>
        </a:p>
      </dsp:txBody>
      <dsp:txXfrm>
        <a:off x="5454358" y="1336746"/>
        <a:ext cx="310309" cy="310309"/>
      </dsp:txXfrm>
    </dsp:sp>
    <dsp:sp modelId="{A5730831-540C-469A-836C-97E4A7FFE71A}">
      <dsp:nvSpPr>
        <dsp:cNvPr id="0" name=""/>
        <dsp:cNvSpPr/>
      </dsp:nvSpPr>
      <dsp:spPr>
        <a:xfrm>
          <a:off x="5042889" y="1876982"/>
          <a:ext cx="1133245" cy="1965600"/>
        </a:xfrm>
        <a:prstGeom prst="upArrowCallout">
          <a:avLst>
            <a:gd name="adj1" fmla="val 50000"/>
            <a:gd name="adj2" fmla="val 20000"/>
            <a:gd name="adj3" fmla="val 20000"/>
            <a:gd name="adj4" fmla="val 100000"/>
          </a:avLst>
        </a:prstGeom>
        <a:solidFill>
          <a:schemeClr val="accent5">
            <a:tint val="40000"/>
            <a:alpha val="90000"/>
            <a:hueOff val="-4717833"/>
            <a:satOff val="-15982"/>
            <a:lumOff val="-2050"/>
            <a:alphaOff val="0"/>
          </a:schemeClr>
        </a:solidFill>
        <a:ln w="12700" cap="flat" cmpd="sng" algn="ctr">
          <a:solidFill>
            <a:schemeClr val="accent5">
              <a:tint val="40000"/>
              <a:alpha val="90000"/>
              <a:hueOff val="-4717833"/>
              <a:satOff val="-15982"/>
              <a:lumOff val="-205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392" tIns="165100" rIns="89392" bIns="165100" numCol="1" spcCol="1270" anchor="t" anchorCtr="0">
          <a:noAutofit/>
        </a:bodyPr>
        <a:lstStyle/>
        <a:p>
          <a:pPr marL="0" lvl="0" indent="0" algn="ctr" defTabSz="488950">
            <a:lnSpc>
              <a:spcPct val="90000"/>
            </a:lnSpc>
            <a:spcBef>
              <a:spcPct val="0"/>
            </a:spcBef>
            <a:spcAft>
              <a:spcPct val="35000"/>
            </a:spcAft>
            <a:buNone/>
          </a:pPr>
          <a:r>
            <a:rPr lang="en-US" sz="1100" kern="1200" dirty="0"/>
            <a:t>Open communication</a:t>
          </a:r>
        </a:p>
      </dsp:txBody>
      <dsp:txXfrm>
        <a:off x="5042889" y="2103631"/>
        <a:ext cx="1133245" cy="1738951"/>
      </dsp:txXfrm>
    </dsp:sp>
    <dsp:sp modelId="{9DDB64D7-A5EF-4B38-937B-7192834FF539}">
      <dsp:nvSpPr>
        <dsp:cNvPr id="0" name=""/>
        <dsp:cNvSpPr/>
      </dsp:nvSpPr>
      <dsp:spPr>
        <a:xfrm>
          <a:off x="6302052" y="1491864"/>
          <a:ext cx="1133245" cy="72"/>
        </a:xfrm>
        <a:prstGeom prst="rect">
          <a:avLst/>
        </a:prstGeom>
        <a:solidFill>
          <a:schemeClr val="accent5">
            <a:tint val="40000"/>
            <a:alpha val="90000"/>
            <a:hueOff val="-5054821"/>
            <a:satOff val="-17124"/>
            <a:lumOff val="-2196"/>
            <a:alphaOff val="0"/>
          </a:schemeClr>
        </a:solidFill>
        <a:ln w="12700" cap="flat" cmpd="sng" algn="ctr">
          <a:solidFill>
            <a:schemeClr val="accent5">
              <a:tint val="40000"/>
              <a:alpha val="90000"/>
              <a:hueOff val="-5054821"/>
              <a:satOff val="-17124"/>
              <a:lumOff val="-2196"/>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C12CA0-30F4-4D4C-BB4D-9CCEF9133BFB}">
      <dsp:nvSpPr>
        <dsp:cNvPr id="0" name=""/>
        <dsp:cNvSpPr/>
      </dsp:nvSpPr>
      <dsp:spPr>
        <a:xfrm>
          <a:off x="7465517" y="1449581"/>
          <a:ext cx="57921" cy="108821"/>
        </a:xfrm>
        <a:prstGeom prst="chevron">
          <a:avLst>
            <a:gd name="adj" fmla="val 90000"/>
          </a:avLst>
        </a:prstGeom>
        <a:solidFill>
          <a:schemeClr val="accent5">
            <a:tint val="40000"/>
            <a:alpha val="90000"/>
            <a:hueOff val="-5391810"/>
            <a:satOff val="-18266"/>
            <a:lumOff val="-2342"/>
            <a:alphaOff val="0"/>
          </a:schemeClr>
        </a:solidFill>
        <a:ln w="12700" cap="flat" cmpd="sng" algn="ctr">
          <a:solidFill>
            <a:schemeClr val="accent5">
              <a:tint val="40000"/>
              <a:alpha val="90000"/>
              <a:hueOff val="-5391810"/>
              <a:satOff val="-18266"/>
              <a:lumOff val="-2342"/>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20C4DC-A3B3-4DB9-AB1E-63D186FDFBD2}">
      <dsp:nvSpPr>
        <dsp:cNvPr id="0" name=""/>
        <dsp:cNvSpPr/>
      </dsp:nvSpPr>
      <dsp:spPr>
        <a:xfrm>
          <a:off x="6649253" y="1272479"/>
          <a:ext cx="438843" cy="438843"/>
        </a:xfrm>
        <a:prstGeom prst="ellipse">
          <a:avLst/>
        </a:prstGeom>
        <a:solidFill>
          <a:schemeClr val="accent5">
            <a:hueOff val="-5632119"/>
            <a:satOff val="-14516"/>
            <a:lumOff val="-9804"/>
            <a:alphaOff val="0"/>
          </a:schemeClr>
        </a:solidFill>
        <a:ln w="12700" cap="flat" cmpd="sng" algn="ctr">
          <a:solidFill>
            <a:schemeClr val="accent5">
              <a:hueOff val="-5632119"/>
              <a:satOff val="-14516"/>
              <a:lumOff val="-9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30" tIns="17030" rIns="17030" bIns="17030" numCol="1" spcCol="1270" anchor="ctr" anchorCtr="0">
          <a:noAutofit/>
        </a:bodyPr>
        <a:lstStyle/>
        <a:p>
          <a:pPr marL="0" lvl="0" indent="0" algn="ctr" defTabSz="844550">
            <a:lnSpc>
              <a:spcPct val="90000"/>
            </a:lnSpc>
            <a:spcBef>
              <a:spcPct val="0"/>
            </a:spcBef>
            <a:spcAft>
              <a:spcPct val="35000"/>
            </a:spcAft>
            <a:buNone/>
          </a:pPr>
          <a:r>
            <a:rPr lang="en-US" sz="1900" kern="1200"/>
            <a:t>6</a:t>
          </a:r>
        </a:p>
      </dsp:txBody>
      <dsp:txXfrm>
        <a:off x="6713520" y="1336746"/>
        <a:ext cx="310309" cy="310309"/>
      </dsp:txXfrm>
    </dsp:sp>
    <dsp:sp modelId="{9B326BB8-9D43-46D8-9EB9-0E5C3031B2F8}">
      <dsp:nvSpPr>
        <dsp:cNvPr id="0" name=""/>
        <dsp:cNvSpPr/>
      </dsp:nvSpPr>
      <dsp:spPr>
        <a:xfrm>
          <a:off x="6302052" y="1876982"/>
          <a:ext cx="1133245" cy="1965600"/>
        </a:xfrm>
        <a:prstGeom prst="upArrowCallout">
          <a:avLst>
            <a:gd name="adj1" fmla="val 50000"/>
            <a:gd name="adj2" fmla="val 20000"/>
            <a:gd name="adj3" fmla="val 20000"/>
            <a:gd name="adj4" fmla="val 100000"/>
          </a:avLst>
        </a:prstGeom>
        <a:solidFill>
          <a:schemeClr val="accent5">
            <a:tint val="40000"/>
            <a:alpha val="90000"/>
            <a:hueOff val="-5728798"/>
            <a:satOff val="-19407"/>
            <a:lumOff val="-2489"/>
            <a:alphaOff val="0"/>
          </a:schemeClr>
        </a:solidFill>
        <a:ln w="12700" cap="flat" cmpd="sng" algn="ctr">
          <a:solidFill>
            <a:schemeClr val="accent5">
              <a:tint val="40000"/>
              <a:alpha val="90000"/>
              <a:hueOff val="-5728798"/>
              <a:satOff val="-19407"/>
              <a:lumOff val="-24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392" tIns="165100" rIns="89392" bIns="165100" numCol="1" spcCol="1270" anchor="t" anchorCtr="0">
          <a:noAutofit/>
        </a:bodyPr>
        <a:lstStyle/>
        <a:p>
          <a:pPr marL="0" lvl="0" indent="0" algn="ctr" defTabSz="488950">
            <a:lnSpc>
              <a:spcPct val="90000"/>
            </a:lnSpc>
            <a:spcBef>
              <a:spcPct val="0"/>
            </a:spcBef>
            <a:spcAft>
              <a:spcPct val="35000"/>
            </a:spcAft>
            <a:buNone/>
          </a:pPr>
          <a:r>
            <a:rPr lang="en-US" sz="1100" kern="1200"/>
            <a:t>Competent management</a:t>
          </a:r>
        </a:p>
      </dsp:txBody>
      <dsp:txXfrm>
        <a:off x="6302052" y="2103631"/>
        <a:ext cx="1133245" cy="1738951"/>
      </dsp:txXfrm>
    </dsp:sp>
    <dsp:sp modelId="{67F4DA5A-EC18-4689-AF29-D1C6BF2EC49F}">
      <dsp:nvSpPr>
        <dsp:cNvPr id="0" name=""/>
        <dsp:cNvSpPr/>
      </dsp:nvSpPr>
      <dsp:spPr>
        <a:xfrm>
          <a:off x="7561214" y="1491864"/>
          <a:ext cx="566622" cy="72"/>
        </a:xfrm>
        <a:prstGeom prst="rect">
          <a:avLst/>
        </a:prstGeom>
        <a:solidFill>
          <a:schemeClr val="accent5">
            <a:tint val="40000"/>
            <a:alpha val="90000"/>
            <a:hueOff val="-6065786"/>
            <a:satOff val="-20549"/>
            <a:lumOff val="-2635"/>
            <a:alphaOff val="0"/>
          </a:schemeClr>
        </a:solidFill>
        <a:ln w="12700" cap="flat" cmpd="sng" algn="ctr">
          <a:solidFill>
            <a:schemeClr val="accent5">
              <a:tint val="40000"/>
              <a:alpha val="90000"/>
              <a:hueOff val="-6065786"/>
              <a:satOff val="-20549"/>
              <a:lumOff val="-2635"/>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81A0E4-EEDF-416D-838B-A32785F5CE5A}">
      <dsp:nvSpPr>
        <dsp:cNvPr id="0" name=""/>
        <dsp:cNvSpPr/>
      </dsp:nvSpPr>
      <dsp:spPr>
        <a:xfrm>
          <a:off x="7908415" y="1272479"/>
          <a:ext cx="438843" cy="438843"/>
        </a:xfrm>
        <a:prstGeom prst="ellips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30" tIns="17030" rIns="17030" bIns="17030" numCol="1" spcCol="1270" anchor="ctr" anchorCtr="0">
          <a:noAutofit/>
        </a:bodyPr>
        <a:lstStyle/>
        <a:p>
          <a:pPr marL="0" lvl="0" indent="0" algn="ctr" defTabSz="844550">
            <a:lnSpc>
              <a:spcPct val="90000"/>
            </a:lnSpc>
            <a:spcBef>
              <a:spcPct val="0"/>
            </a:spcBef>
            <a:spcAft>
              <a:spcPct val="35000"/>
            </a:spcAft>
            <a:buNone/>
          </a:pPr>
          <a:r>
            <a:rPr lang="en-US" sz="1900" kern="1200"/>
            <a:t>7</a:t>
          </a:r>
        </a:p>
      </dsp:txBody>
      <dsp:txXfrm>
        <a:off x="7972682" y="1336746"/>
        <a:ext cx="310309" cy="310309"/>
      </dsp:txXfrm>
    </dsp:sp>
    <dsp:sp modelId="{034C4FAC-3A8D-41CD-8AD0-016BA2C5BE87}">
      <dsp:nvSpPr>
        <dsp:cNvPr id="0" name=""/>
        <dsp:cNvSpPr/>
      </dsp:nvSpPr>
      <dsp:spPr>
        <a:xfrm>
          <a:off x="7561214" y="1876982"/>
          <a:ext cx="1178575" cy="1965600"/>
        </a:xfrm>
        <a:prstGeom prst="upArrowCallout">
          <a:avLst>
            <a:gd name="adj1" fmla="val 50000"/>
            <a:gd name="adj2" fmla="val 20000"/>
            <a:gd name="adj3" fmla="val 20000"/>
            <a:gd name="adj4" fmla="val 100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967" tIns="165100" rIns="92967" bIns="165100" numCol="1" spcCol="1270" anchor="t" anchorCtr="0">
          <a:noAutofit/>
        </a:bodyPr>
        <a:lstStyle/>
        <a:p>
          <a:pPr marL="0" lvl="0" indent="0" algn="ctr" defTabSz="488950">
            <a:lnSpc>
              <a:spcPct val="90000"/>
            </a:lnSpc>
            <a:spcBef>
              <a:spcPct val="0"/>
            </a:spcBef>
            <a:spcAft>
              <a:spcPct val="35000"/>
            </a:spcAft>
            <a:buNone/>
          </a:pPr>
          <a:r>
            <a:rPr lang="en-US" sz="1100" kern="1200" dirty="0"/>
            <a:t>Overall sense of fairness</a:t>
          </a:r>
        </a:p>
      </dsp:txBody>
      <dsp:txXfrm>
        <a:off x="7561214" y="2112697"/>
        <a:ext cx="1178575" cy="172988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79727-5633-429B-B967-D82FA769DB40}">
      <dsp:nvSpPr>
        <dsp:cNvPr id="0" name=""/>
        <dsp:cNvSpPr/>
      </dsp:nvSpPr>
      <dsp:spPr>
        <a:xfrm>
          <a:off x="3093" y="147196"/>
          <a:ext cx="1643580" cy="65743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dirty="0"/>
            <a:t>Process Consultation</a:t>
          </a:r>
          <a:endParaRPr lang="en-IE" sz="1800" b="1" kern="1200" dirty="0"/>
        </a:p>
      </dsp:txBody>
      <dsp:txXfrm>
        <a:off x="3093" y="147196"/>
        <a:ext cx="1643580" cy="657432"/>
      </dsp:txXfrm>
    </dsp:sp>
    <dsp:sp modelId="{D8BE4AAA-C112-4954-9347-E19A5FE5A6D8}">
      <dsp:nvSpPr>
        <dsp:cNvPr id="0" name=""/>
        <dsp:cNvSpPr/>
      </dsp:nvSpPr>
      <dsp:spPr>
        <a:xfrm>
          <a:off x="3093" y="804628"/>
          <a:ext cx="1643580" cy="380828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GB" sz="1100" kern="1200" dirty="0"/>
            <a:t>Helping clients to generate and analyse information they can understand and, following a thorough diagnosis, act upon.</a:t>
          </a:r>
          <a:endParaRPr lang="en-IE" sz="1100" kern="1200" dirty="0"/>
        </a:p>
        <a:p>
          <a:pPr marL="57150" lvl="1" indent="-57150" algn="l" defTabSz="488950">
            <a:lnSpc>
              <a:spcPct val="90000"/>
            </a:lnSpc>
            <a:spcBef>
              <a:spcPct val="0"/>
            </a:spcBef>
            <a:spcAft>
              <a:spcPct val="15000"/>
            </a:spcAft>
            <a:buChar char="•"/>
          </a:pPr>
          <a:r>
            <a:rPr lang="en-GB" sz="1100" kern="1200" dirty="0"/>
            <a:t>Information will relate to organisational processes such as:</a:t>
          </a:r>
          <a:endParaRPr lang="en-IE" sz="1100" kern="1200" dirty="0"/>
        </a:p>
        <a:p>
          <a:pPr marL="114300" lvl="2" indent="-57150" algn="l" defTabSz="488950">
            <a:lnSpc>
              <a:spcPct val="90000"/>
            </a:lnSpc>
            <a:spcBef>
              <a:spcPct val="0"/>
            </a:spcBef>
            <a:spcAft>
              <a:spcPct val="15000"/>
            </a:spcAft>
            <a:buChar char="•"/>
          </a:pPr>
          <a:r>
            <a:rPr lang="en-GB" sz="1100" kern="1200" dirty="0"/>
            <a:t>inter-group relations</a:t>
          </a:r>
          <a:endParaRPr lang="en-IE" sz="1100" kern="1200" dirty="0"/>
        </a:p>
        <a:p>
          <a:pPr marL="114300" lvl="2" indent="-57150" algn="l" defTabSz="488950">
            <a:lnSpc>
              <a:spcPct val="90000"/>
            </a:lnSpc>
            <a:spcBef>
              <a:spcPct val="0"/>
            </a:spcBef>
            <a:spcAft>
              <a:spcPct val="15000"/>
            </a:spcAft>
            <a:buChar char="•"/>
          </a:pPr>
          <a:r>
            <a:rPr lang="en-GB" sz="1100" kern="1200" dirty="0"/>
            <a:t>interpersonal relations</a:t>
          </a:r>
          <a:endParaRPr lang="en-IE" sz="1100" kern="1200" dirty="0"/>
        </a:p>
        <a:p>
          <a:pPr marL="114300" lvl="2" indent="-57150" algn="l" defTabSz="488950">
            <a:lnSpc>
              <a:spcPct val="90000"/>
            </a:lnSpc>
            <a:spcBef>
              <a:spcPct val="0"/>
            </a:spcBef>
            <a:spcAft>
              <a:spcPct val="15000"/>
            </a:spcAft>
            <a:buChar char="•"/>
          </a:pPr>
          <a:r>
            <a:rPr lang="en-GB" sz="1100" kern="1200" dirty="0"/>
            <a:t> communications</a:t>
          </a:r>
          <a:endParaRPr lang="en-IE" sz="1100" kern="1200" dirty="0"/>
        </a:p>
      </dsp:txBody>
      <dsp:txXfrm>
        <a:off x="3093" y="804628"/>
        <a:ext cx="1643580" cy="3808285"/>
      </dsp:txXfrm>
    </dsp:sp>
    <dsp:sp modelId="{E6601B05-2E3E-4944-8A43-B7DA3D47A1B5}">
      <dsp:nvSpPr>
        <dsp:cNvPr id="0" name=""/>
        <dsp:cNvSpPr/>
      </dsp:nvSpPr>
      <dsp:spPr>
        <a:xfrm>
          <a:off x="1876775" y="147196"/>
          <a:ext cx="1643580" cy="657432"/>
        </a:xfrm>
        <a:prstGeom prst="rect">
          <a:avLst/>
        </a:prstGeom>
        <a:solidFill>
          <a:schemeClr val="accent5">
            <a:hueOff val="-1351709"/>
            <a:satOff val="-3484"/>
            <a:lumOff val="-2353"/>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dirty="0"/>
            <a:t>Change Management </a:t>
          </a:r>
          <a:endParaRPr lang="en-IE" sz="1800" b="1" kern="1200" dirty="0"/>
        </a:p>
      </dsp:txBody>
      <dsp:txXfrm>
        <a:off x="1876775" y="147196"/>
        <a:ext cx="1643580" cy="657432"/>
      </dsp:txXfrm>
    </dsp:sp>
    <dsp:sp modelId="{3CB5CB9B-9611-4F18-BB8C-CE23D738B1DA}">
      <dsp:nvSpPr>
        <dsp:cNvPr id="0" name=""/>
        <dsp:cNvSpPr/>
      </dsp:nvSpPr>
      <dsp:spPr>
        <a:xfrm>
          <a:off x="1876775" y="804628"/>
          <a:ext cx="1643580" cy="3808285"/>
        </a:xfrm>
        <a:prstGeom prst="rect">
          <a:avLst/>
        </a:prstGeom>
        <a:solidFill>
          <a:schemeClr val="accent5">
            <a:tint val="40000"/>
            <a:alpha val="90000"/>
            <a:hueOff val="-1347952"/>
            <a:satOff val="-4566"/>
            <a:lumOff val="-586"/>
            <a:alphaOff val="0"/>
          </a:schemeClr>
        </a:solidFill>
        <a:ln w="12700" cap="flat" cmpd="sng" algn="ctr">
          <a:solidFill>
            <a:schemeClr val="accent5">
              <a:tint val="40000"/>
              <a:alpha val="90000"/>
              <a:hueOff val="-1347952"/>
              <a:satOff val="-4566"/>
              <a:lumOff val="-5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GB" sz="1100" kern="1200" dirty="0"/>
            <a:t>Often using the techniques advocated by Lewin (1951) which consisted of processes of managing change by</a:t>
          </a:r>
          <a:endParaRPr lang="en-IE" sz="1100" kern="1200" dirty="0"/>
        </a:p>
        <a:p>
          <a:pPr marL="114300" lvl="2" indent="-57150" algn="l" defTabSz="488950">
            <a:lnSpc>
              <a:spcPct val="90000"/>
            </a:lnSpc>
            <a:spcBef>
              <a:spcPct val="0"/>
            </a:spcBef>
            <a:spcAft>
              <a:spcPct val="15000"/>
            </a:spcAft>
            <a:buChar char="•"/>
          </a:pPr>
          <a:r>
            <a:rPr lang="en-GB" sz="1100" kern="1200" dirty="0"/>
            <a:t>Unfreezing, changing and freezing</a:t>
          </a:r>
          <a:endParaRPr lang="en-IE" sz="1100" kern="1200" dirty="0"/>
        </a:p>
        <a:p>
          <a:pPr marL="114300" lvl="2" indent="-57150" algn="l" defTabSz="488950">
            <a:lnSpc>
              <a:spcPct val="90000"/>
            </a:lnSpc>
            <a:spcBef>
              <a:spcPct val="0"/>
            </a:spcBef>
            <a:spcAft>
              <a:spcPct val="15000"/>
            </a:spcAft>
            <a:buChar char="•"/>
          </a:pPr>
          <a:r>
            <a:rPr lang="en-GB" sz="1100" kern="1200" dirty="0"/>
            <a:t>Force-field analysis (analysing and dealing with the driving forces which affect transition to a future state)</a:t>
          </a:r>
          <a:endParaRPr lang="en-IE" sz="1100" kern="1200" dirty="0"/>
        </a:p>
      </dsp:txBody>
      <dsp:txXfrm>
        <a:off x="1876775" y="804628"/>
        <a:ext cx="1643580" cy="3808285"/>
      </dsp:txXfrm>
    </dsp:sp>
    <dsp:sp modelId="{7DB9F243-A065-4733-B4B6-85C3D3C09232}">
      <dsp:nvSpPr>
        <dsp:cNvPr id="0" name=""/>
        <dsp:cNvSpPr/>
      </dsp:nvSpPr>
      <dsp:spPr>
        <a:xfrm>
          <a:off x="3750457" y="147196"/>
          <a:ext cx="1643580" cy="657432"/>
        </a:xfrm>
        <a:prstGeom prst="rect">
          <a:avLst/>
        </a:prstGeom>
        <a:solidFill>
          <a:schemeClr val="accent5">
            <a:hueOff val="-2703417"/>
            <a:satOff val="-6968"/>
            <a:lumOff val="-4706"/>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dirty="0"/>
            <a:t>Action Research</a:t>
          </a:r>
          <a:endParaRPr lang="en-IE" sz="1800" b="1" kern="1200" dirty="0"/>
        </a:p>
      </dsp:txBody>
      <dsp:txXfrm>
        <a:off x="3750457" y="147196"/>
        <a:ext cx="1643580" cy="657432"/>
      </dsp:txXfrm>
    </dsp:sp>
    <dsp:sp modelId="{11F36B83-9F19-4AC1-A29C-3DF500BA2EB0}">
      <dsp:nvSpPr>
        <dsp:cNvPr id="0" name=""/>
        <dsp:cNvSpPr/>
      </dsp:nvSpPr>
      <dsp:spPr>
        <a:xfrm>
          <a:off x="3750457" y="804628"/>
          <a:ext cx="1643580" cy="3808285"/>
        </a:xfrm>
        <a:prstGeom prst="rect">
          <a:avLst/>
        </a:prstGeom>
        <a:solidFill>
          <a:schemeClr val="accent5">
            <a:tint val="40000"/>
            <a:alpha val="90000"/>
            <a:hueOff val="-2695905"/>
            <a:satOff val="-9133"/>
            <a:lumOff val="-1171"/>
            <a:alphaOff val="0"/>
          </a:schemeClr>
        </a:solidFill>
        <a:ln w="12700" cap="flat" cmpd="sng" algn="ctr">
          <a:solidFill>
            <a:schemeClr val="accent5">
              <a:tint val="40000"/>
              <a:alpha val="90000"/>
              <a:hueOff val="-2695905"/>
              <a:satOff val="-9133"/>
              <a:lumOff val="-11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GB" sz="1100" kern="1200" dirty="0"/>
            <a:t>Collecting data from people about process issues and feeding it back to identify problems and their likely causes as a basis for an action plan to deal with the problem</a:t>
          </a:r>
          <a:endParaRPr lang="en-IE" sz="1100" kern="1200" dirty="0"/>
        </a:p>
      </dsp:txBody>
      <dsp:txXfrm>
        <a:off x="3750457" y="804628"/>
        <a:ext cx="1643580" cy="3808285"/>
      </dsp:txXfrm>
    </dsp:sp>
    <dsp:sp modelId="{37C5CB0B-A5FA-4A54-981B-F6C87058E606}">
      <dsp:nvSpPr>
        <dsp:cNvPr id="0" name=""/>
        <dsp:cNvSpPr/>
      </dsp:nvSpPr>
      <dsp:spPr>
        <a:xfrm>
          <a:off x="5624139" y="147196"/>
          <a:ext cx="1643580" cy="657432"/>
        </a:xfrm>
        <a:prstGeom prst="rect">
          <a:avLst/>
        </a:prstGeom>
        <a:solidFill>
          <a:schemeClr val="accent5">
            <a:hueOff val="-4055126"/>
            <a:satOff val="-10451"/>
            <a:lumOff val="-7059"/>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dirty="0"/>
            <a:t>Survey Feedback </a:t>
          </a:r>
          <a:endParaRPr lang="en-IE" sz="1800" b="1" kern="1200" dirty="0"/>
        </a:p>
      </dsp:txBody>
      <dsp:txXfrm>
        <a:off x="5624139" y="147196"/>
        <a:ext cx="1643580" cy="657432"/>
      </dsp:txXfrm>
    </dsp:sp>
    <dsp:sp modelId="{8B53EDB7-BEBF-4F99-90B1-27896BBAFE91}">
      <dsp:nvSpPr>
        <dsp:cNvPr id="0" name=""/>
        <dsp:cNvSpPr/>
      </dsp:nvSpPr>
      <dsp:spPr>
        <a:xfrm>
          <a:off x="5624139" y="804628"/>
          <a:ext cx="1643580" cy="3808285"/>
        </a:xfrm>
        <a:prstGeom prst="rect">
          <a:avLst/>
        </a:prstGeom>
        <a:solidFill>
          <a:schemeClr val="accent5">
            <a:tint val="40000"/>
            <a:alpha val="90000"/>
            <a:hueOff val="-4043857"/>
            <a:satOff val="-13699"/>
            <a:lumOff val="-1757"/>
            <a:alphaOff val="0"/>
          </a:schemeClr>
        </a:solidFill>
        <a:ln w="12700" cap="flat" cmpd="sng" algn="ctr">
          <a:solidFill>
            <a:schemeClr val="accent5">
              <a:tint val="40000"/>
              <a:alpha val="90000"/>
              <a:hueOff val="-4043857"/>
              <a:satOff val="-13699"/>
              <a:lumOff val="-175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GB" sz="1100" kern="1200" dirty="0"/>
            <a:t>A variety of action research in which data is systematically collected about the system through</a:t>
          </a:r>
          <a:endParaRPr lang="en-IE" sz="1100" kern="1200" dirty="0"/>
        </a:p>
        <a:p>
          <a:pPr marL="114300" lvl="2" indent="-57150" algn="l" defTabSz="488950">
            <a:lnSpc>
              <a:spcPct val="90000"/>
            </a:lnSpc>
            <a:spcBef>
              <a:spcPct val="0"/>
            </a:spcBef>
            <a:spcAft>
              <a:spcPct val="15000"/>
            </a:spcAft>
            <a:buChar char="•"/>
          </a:pPr>
          <a:r>
            <a:rPr lang="en-GB" sz="1100" kern="1200" dirty="0"/>
            <a:t>Attitude surveys and workshops</a:t>
          </a:r>
          <a:endParaRPr lang="en-IE" sz="1100" kern="1200" dirty="0"/>
        </a:p>
        <a:p>
          <a:pPr marL="114300" lvl="2" indent="-57150" algn="l" defTabSz="488950">
            <a:lnSpc>
              <a:spcPct val="90000"/>
            </a:lnSpc>
            <a:spcBef>
              <a:spcPct val="0"/>
            </a:spcBef>
            <a:spcAft>
              <a:spcPct val="15000"/>
            </a:spcAft>
            <a:buChar char="•"/>
          </a:pPr>
          <a:r>
            <a:rPr lang="en-GB" sz="1100" kern="1200" dirty="0"/>
            <a:t>Leading to action plans</a:t>
          </a:r>
          <a:endParaRPr lang="en-IE" sz="1100" kern="1200" dirty="0"/>
        </a:p>
      </dsp:txBody>
      <dsp:txXfrm>
        <a:off x="5624139" y="804628"/>
        <a:ext cx="1643580" cy="3808285"/>
      </dsp:txXfrm>
    </dsp:sp>
    <dsp:sp modelId="{62E66832-657F-4765-9B81-865D794EC6FE}">
      <dsp:nvSpPr>
        <dsp:cNvPr id="0" name=""/>
        <dsp:cNvSpPr/>
      </dsp:nvSpPr>
      <dsp:spPr>
        <a:xfrm>
          <a:off x="7497821" y="147196"/>
          <a:ext cx="1643580" cy="657432"/>
        </a:xfrm>
        <a:prstGeom prst="rect">
          <a:avLst/>
        </a:prstGeom>
        <a:solidFill>
          <a:schemeClr val="accent5">
            <a:hueOff val="-5406834"/>
            <a:satOff val="-13935"/>
            <a:lumOff val="-9412"/>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dirty="0"/>
            <a:t>Group Dynamics </a:t>
          </a:r>
          <a:endParaRPr lang="en-IE" sz="1800" b="1" kern="1200" dirty="0"/>
        </a:p>
      </dsp:txBody>
      <dsp:txXfrm>
        <a:off x="7497821" y="147196"/>
        <a:ext cx="1643580" cy="657432"/>
      </dsp:txXfrm>
    </dsp:sp>
    <dsp:sp modelId="{4DB02597-2E86-459D-A5AF-533CF78DAC1C}">
      <dsp:nvSpPr>
        <dsp:cNvPr id="0" name=""/>
        <dsp:cNvSpPr/>
      </dsp:nvSpPr>
      <dsp:spPr>
        <a:xfrm>
          <a:off x="7497821" y="804628"/>
          <a:ext cx="1643580" cy="3808285"/>
        </a:xfrm>
        <a:prstGeom prst="rect">
          <a:avLst/>
        </a:prstGeom>
        <a:solidFill>
          <a:schemeClr val="accent5">
            <a:tint val="40000"/>
            <a:alpha val="90000"/>
            <a:hueOff val="-5391810"/>
            <a:satOff val="-18266"/>
            <a:lumOff val="-2342"/>
            <a:alphaOff val="0"/>
          </a:schemeClr>
        </a:solidFill>
        <a:ln w="12700" cap="flat" cmpd="sng" algn="ctr">
          <a:solidFill>
            <a:schemeClr val="accent5">
              <a:tint val="40000"/>
              <a:alpha val="90000"/>
              <a:hueOff val="-5391810"/>
              <a:satOff val="-18266"/>
              <a:lumOff val="-23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GB" sz="1100" kern="1200" dirty="0"/>
            <a:t>Improving the ways in which people work together by means of programmes which aimed to increase the effectiveness of groups through various forms of training, e.g. </a:t>
          </a:r>
          <a:endParaRPr lang="en-IE" sz="1100" kern="1200" dirty="0"/>
        </a:p>
        <a:p>
          <a:pPr marL="114300" lvl="2" indent="-57150" algn="l" defTabSz="488950">
            <a:lnSpc>
              <a:spcPct val="90000"/>
            </a:lnSpc>
            <a:spcBef>
              <a:spcPct val="0"/>
            </a:spcBef>
            <a:spcAft>
              <a:spcPct val="15000"/>
            </a:spcAft>
            <a:buChar char="•"/>
          </a:pPr>
          <a:r>
            <a:rPr lang="en-GB" sz="1100" kern="1200" dirty="0"/>
            <a:t>Team building</a:t>
          </a:r>
          <a:endParaRPr lang="en-IE" sz="1100" kern="1200" dirty="0"/>
        </a:p>
        <a:p>
          <a:pPr marL="114300" lvl="2" indent="-57150" algn="l" defTabSz="488950">
            <a:lnSpc>
              <a:spcPct val="90000"/>
            </a:lnSpc>
            <a:spcBef>
              <a:spcPct val="0"/>
            </a:spcBef>
            <a:spcAft>
              <a:spcPct val="15000"/>
            </a:spcAft>
            <a:buChar char="•"/>
          </a:pPr>
          <a:r>
            <a:rPr lang="en-GB" sz="1100" kern="1200" dirty="0"/>
            <a:t>Interactive skills training</a:t>
          </a:r>
          <a:endParaRPr lang="en-IE" sz="1100" kern="1200" dirty="0"/>
        </a:p>
        <a:p>
          <a:pPr marL="114300" lvl="2" indent="-57150" algn="l" defTabSz="488950">
            <a:lnSpc>
              <a:spcPct val="90000"/>
            </a:lnSpc>
            <a:spcBef>
              <a:spcPct val="0"/>
            </a:spcBef>
            <a:spcAft>
              <a:spcPct val="15000"/>
            </a:spcAft>
            <a:buChar char="•"/>
          </a:pPr>
          <a:r>
            <a:rPr lang="en-GB" sz="1100" kern="1200" dirty="0"/>
            <a:t> T-groups (‘training groups’ which aim to increase sensitivity, diagnostic ability and action skills)</a:t>
          </a:r>
          <a:endParaRPr lang="en-IE" sz="1100" kern="1200" dirty="0"/>
        </a:p>
      </dsp:txBody>
      <dsp:txXfrm>
        <a:off x="7497821" y="804628"/>
        <a:ext cx="1643580" cy="3808285"/>
      </dsp:txXfrm>
    </dsp:sp>
    <dsp:sp modelId="{7481ABB9-BC1D-4FB7-9DBE-42B301145892}">
      <dsp:nvSpPr>
        <dsp:cNvPr id="0" name=""/>
        <dsp:cNvSpPr/>
      </dsp:nvSpPr>
      <dsp:spPr>
        <a:xfrm>
          <a:off x="9371503" y="147196"/>
          <a:ext cx="1643580" cy="657432"/>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dirty="0"/>
            <a:t>Personal Interventions</a:t>
          </a:r>
          <a:endParaRPr lang="en-IE" sz="1800" b="1" kern="1200" dirty="0"/>
        </a:p>
      </dsp:txBody>
      <dsp:txXfrm>
        <a:off x="9371503" y="147196"/>
        <a:ext cx="1643580" cy="657432"/>
      </dsp:txXfrm>
    </dsp:sp>
    <dsp:sp modelId="{12126D24-75F8-42C5-866A-A328B98243E0}">
      <dsp:nvSpPr>
        <dsp:cNvPr id="0" name=""/>
        <dsp:cNvSpPr/>
      </dsp:nvSpPr>
      <dsp:spPr>
        <a:xfrm>
          <a:off x="9371503" y="804628"/>
          <a:ext cx="1643580" cy="3808285"/>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GB" sz="1100" kern="1200" dirty="0"/>
            <a:t>Developing interpersonal skills through such processes as:</a:t>
          </a:r>
          <a:endParaRPr lang="en-IE" sz="1100" kern="1200" dirty="0"/>
        </a:p>
        <a:p>
          <a:pPr marL="114300" lvl="2" indent="-57150" algn="l" defTabSz="488950">
            <a:lnSpc>
              <a:spcPct val="90000"/>
            </a:lnSpc>
            <a:spcBef>
              <a:spcPct val="0"/>
            </a:spcBef>
            <a:spcAft>
              <a:spcPct val="15000"/>
            </a:spcAft>
            <a:buChar char="•"/>
          </a:pPr>
          <a:r>
            <a:rPr lang="en-GB" sz="1100" kern="1200" dirty="0"/>
            <a:t>Transactional analysis (an approach to understanding how people behave and express themselves through transactions with others)</a:t>
          </a:r>
          <a:endParaRPr lang="en-IE" sz="1100" kern="1200" dirty="0"/>
        </a:p>
        <a:p>
          <a:pPr marL="114300" lvl="2" indent="-57150" algn="l" defTabSz="488950">
            <a:lnSpc>
              <a:spcPct val="90000"/>
            </a:lnSpc>
            <a:spcBef>
              <a:spcPct val="0"/>
            </a:spcBef>
            <a:spcAft>
              <a:spcPct val="15000"/>
            </a:spcAft>
            <a:buChar char="•"/>
          </a:pPr>
          <a:r>
            <a:rPr lang="en-GB" sz="1100" kern="1200" dirty="0"/>
            <a:t>Behaviour modelling (the use of positive reinforcement and corrective feedback to change behaviour</a:t>
          </a:r>
          <a:endParaRPr lang="en-IE" sz="1100" kern="1200" dirty="0"/>
        </a:p>
        <a:p>
          <a:pPr marL="114300" lvl="2" indent="-57150" algn="l" defTabSz="488950">
            <a:lnSpc>
              <a:spcPct val="90000"/>
            </a:lnSpc>
            <a:spcBef>
              <a:spcPct val="0"/>
            </a:spcBef>
            <a:spcAft>
              <a:spcPct val="15000"/>
            </a:spcAft>
            <a:buChar char="•"/>
          </a:pPr>
          <a:r>
            <a:rPr lang="en-GB" sz="1100" kern="1200" dirty="0"/>
            <a:t>Later method,</a:t>
          </a:r>
          <a:r>
            <a:rPr lang="en-US" sz="1100" kern="1200" dirty="0"/>
            <a:t> </a:t>
          </a:r>
          <a:r>
            <a:rPr lang="en-GB" sz="1100" kern="1200" dirty="0"/>
            <a:t>neuro-linguistic programming or NLP (teaching people to programme their reactions to others and develop unconscious strategies for interacting with them)</a:t>
          </a:r>
          <a:endParaRPr lang="en-IE" sz="1100" kern="1200" dirty="0"/>
        </a:p>
      </dsp:txBody>
      <dsp:txXfrm>
        <a:off x="9371503" y="804628"/>
        <a:ext cx="1643580" cy="3808285"/>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9D99E1-F4CA-487E-8FD6-1628D8E8CBBA}" type="datetimeFigureOut">
              <a:rPr lang="en-IE" smtClean="0"/>
              <a:t>28/06/2021</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D38BB-3295-4229-B335-30A8741D771E}" type="slidenum">
              <a:rPr lang="en-IE" smtClean="0"/>
              <a:t>‹#›</a:t>
            </a:fld>
            <a:endParaRPr lang="en-IE"/>
          </a:p>
        </p:txBody>
      </p:sp>
    </p:spTree>
    <p:extLst>
      <p:ext uri="{BB962C8B-B14F-4D97-AF65-F5344CB8AC3E}">
        <p14:creationId xmlns:p14="http://schemas.microsoft.com/office/powerpoint/2010/main" val="365737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D6ADF69A-FA2A-4CAC-BAC6-0ECAC396F132}"/>
              </a:ext>
            </a:extLst>
          </p:cNvPr>
          <p:cNvSpPr>
            <a:spLocks noGrp="1" noRot="1" noChangeAspect="1" noTextEdit="1"/>
          </p:cNvSpPr>
          <p:nvPr>
            <p:ph type="sldImg"/>
          </p:nvPr>
        </p:nvSpPr>
        <p:spPr>
          <a:ln/>
        </p:spPr>
      </p:sp>
      <p:sp>
        <p:nvSpPr>
          <p:cNvPr id="31747" name="Notes Placeholder 2">
            <a:extLst>
              <a:ext uri="{FF2B5EF4-FFF2-40B4-BE49-F238E27FC236}">
                <a16:creationId xmlns:a16="http://schemas.microsoft.com/office/drawing/2014/main" id="{622D70FB-1A24-4F22-ADA0-A8B5FA3C78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dirty="0"/>
              <a:t>Figure 9.8</a:t>
            </a:r>
            <a:br>
              <a:rPr lang="en-GB" altLang="en-US" dirty="0"/>
            </a:br>
            <a:endParaRPr lang="en-US" altLang="en-US" dirty="0"/>
          </a:p>
        </p:txBody>
      </p:sp>
      <p:sp>
        <p:nvSpPr>
          <p:cNvPr id="31748" name="Slide Number Placeholder 3">
            <a:extLst>
              <a:ext uri="{FF2B5EF4-FFF2-40B4-BE49-F238E27FC236}">
                <a16:creationId xmlns:a16="http://schemas.microsoft.com/office/drawing/2014/main" id="{41606162-0105-4669-90CA-C5C30CAA82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43EE6B-164C-4A41-BC11-1626B13F8B4A}" type="slidenum">
              <a:rPr lang="en-US" altLang="en-US"/>
              <a:pPr/>
              <a:t>34</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CB735173-FD03-4C1E-BBB4-53FB11C4CD8C}"/>
              </a:ext>
            </a:extLst>
          </p:cNvPr>
          <p:cNvSpPr>
            <a:spLocks noGrp="1" noRot="1" noChangeAspect="1" noTextEdit="1"/>
          </p:cNvSpPr>
          <p:nvPr>
            <p:ph type="sldImg"/>
          </p:nvPr>
        </p:nvSpPr>
        <p:spPr>
          <a:ln/>
        </p:spPr>
      </p:sp>
      <p:sp>
        <p:nvSpPr>
          <p:cNvPr id="25603" name="Notes Placeholder 2">
            <a:extLst>
              <a:ext uri="{FF2B5EF4-FFF2-40B4-BE49-F238E27FC236}">
                <a16:creationId xmlns:a16="http://schemas.microsoft.com/office/drawing/2014/main" id="{24D259EB-EB14-4F91-AD84-D9D2932F15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Figure 9.3</a:t>
            </a:r>
            <a:br>
              <a:rPr lang="en-GB" altLang="en-US" b="1"/>
            </a:br>
            <a:r>
              <a:rPr lang="en-US" altLang="en-US"/>
              <a:t>Lewin’s three-step model</a:t>
            </a:r>
          </a:p>
        </p:txBody>
      </p:sp>
      <p:sp>
        <p:nvSpPr>
          <p:cNvPr id="25604" name="Slide Number Placeholder 3">
            <a:extLst>
              <a:ext uri="{FF2B5EF4-FFF2-40B4-BE49-F238E27FC236}">
                <a16:creationId xmlns:a16="http://schemas.microsoft.com/office/drawing/2014/main" id="{FB97BAD0-EBE3-440F-85AD-9A1AD7BBC7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F68216-65D1-42D2-BE66-6B99566FAD27}" type="slidenum">
              <a:rPr lang="en-US" altLang="en-US"/>
              <a:pPr/>
              <a:t>41</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baseline="0" dirty="0">
                <a:latin typeface="Arial" pitchFamily="34" charset="0"/>
              </a:rPr>
              <a:t>Figure 15.3  Summary of conceptions to change and approaches to how it should be managed</a:t>
            </a:r>
            <a:endParaRPr lang="en-IE" sz="1200" i="0" baseline="0" dirty="0">
              <a:latin typeface="Arial" pitchFamily="34" charset="0"/>
            </a:endParaRPr>
          </a:p>
        </p:txBody>
      </p:sp>
      <p:sp>
        <p:nvSpPr>
          <p:cNvPr id="4" name="Slide Number Placeholder 3"/>
          <p:cNvSpPr>
            <a:spLocks noGrp="1"/>
          </p:cNvSpPr>
          <p:nvPr>
            <p:ph type="sldNum" sz="quarter" idx="10"/>
          </p:nvPr>
        </p:nvSpPr>
        <p:spPr/>
        <p:txBody>
          <a:bodyPr/>
          <a:lstStyle/>
          <a:p>
            <a:pPr>
              <a:defRPr/>
            </a:pPr>
            <a:fld id="{FD0B0786-8C4B-4F8D-B0BB-D91983038883}" type="slidenum">
              <a:rPr lang="en-GB" smtClean="0"/>
              <a:pPr>
                <a:defRPr/>
              </a:pPr>
              <a:t>51</a:t>
            </a:fld>
            <a:endParaRPr lang="en-GB" dirty="0"/>
          </a:p>
        </p:txBody>
      </p:sp>
    </p:spTree>
    <p:extLst>
      <p:ext uri="{BB962C8B-B14F-4D97-AF65-F5344CB8AC3E}">
        <p14:creationId xmlns:p14="http://schemas.microsoft.com/office/powerpoint/2010/main" val="2549040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D6969258-F3D7-4BE1-B4B3-CE85706FA847}"/>
              </a:ext>
            </a:extLst>
          </p:cNvPr>
          <p:cNvSpPr>
            <a:spLocks noGrp="1" noRot="1" noChangeAspect="1" noTextEdit="1"/>
          </p:cNvSpPr>
          <p:nvPr>
            <p:ph type="sldImg"/>
          </p:nvPr>
        </p:nvSpPr>
        <p:spPr>
          <a:ln/>
        </p:spPr>
      </p:sp>
      <p:sp>
        <p:nvSpPr>
          <p:cNvPr id="26627" name="Notes Placeholder 2">
            <a:extLst>
              <a:ext uri="{FF2B5EF4-FFF2-40B4-BE49-F238E27FC236}">
                <a16:creationId xmlns:a16="http://schemas.microsoft.com/office/drawing/2014/main" id="{74B5713B-D176-4F4A-9923-8AB7A6CE98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dirty="0"/>
              <a:t>Table 9.2</a:t>
            </a:r>
            <a:br>
              <a:rPr lang="en-GB" altLang="en-US" dirty="0"/>
            </a:br>
            <a:endParaRPr lang="fr-FR" altLang="en-US" dirty="0"/>
          </a:p>
        </p:txBody>
      </p:sp>
      <p:sp>
        <p:nvSpPr>
          <p:cNvPr id="26628" name="Slide Number Placeholder 3">
            <a:extLst>
              <a:ext uri="{FF2B5EF4-FFF2-40B4-BE49-F238E27FC236}">
                <a16:creationId xmlns:a16="http://schemas.microsoft.com/office/drawing/2014/main" id="{65DC9F7C-3311-47E7-89A2-E7474B1087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38ABB3A-21E1-4872-9A57-A693DA2D80E6}" type="slidenum">
              <a:rPr lang="en-US" altLang="en-US"/>
              <a:pPr/>
              <a:t>52</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baseline="0" dirty="0">
                <a:latin typeface="Arial" pitchFamily="34" charset="0"/>
              </a:rPr>
              <a:t>Table 15.1  Preparedness for change: </a:t>
            </a:r>
          </a:p>
          <a:p>
            <a:r>
              <a:rPr lang="en-GB" b="1" i="0" baseline="0" dirty="0">
                <a:latin typeface="Arial" pitchFamily="34" charset="0"/>
              </a:rPr>
              <a:t>attitudinal and behavioural perspectives</a:t>
            </a:r>
            <a:endParaRPr lang="en-IE" i="0" baseline="0" dirty="0">
              <a:latin typeface="Arial" pitchFamily="34" charset="0"/>
            </a:endParaRPr>
          </a:p>
        </p:txBody>
      </p:sp>
      <p:sp>
        <p:nvSpPr>
          <p:cNvPr id="4" name="Slide Number Placeholder 3"/>
          <p:cNvSpPr>
            <a:spLocks noGrp="1"/>
          </p:cNvSpPr>
          <p:nvPr>
            <p:ph type="sldNum" sz="quarter" idx="10"/>
          </p:nvPr>
        </p:nvSpPr>
        <p:spPr/>
        <p:txBody>
          <a:bodyPr/>
          <a:lstStyle/>
          <a:p>
            <a:pPr>
              <a:defRPr/>
            </a:pPr>
            <a:fld id="{FD0B0786-8C4B-4F8D-B0BB-D91983038883}" type="slidenum">
              <a:rPr lang="en-GB" smtClean="0"/>
              <a:pPr>
                <a:defRPr/>
              </a:pPr>
              <a:t>67</a:t>
            </a:fld>
            <a:endParaRPr lang="en-GB" dirty="0"/>
          </a:p>
        </p:txBody>
      </p:sp>
    </p:spTree>
    <p:extLst>
      <p:ext uri="{BB962C8B-B14F-4D97-AF65-F5344CB8AC3E}">
        <p14:creationId xmlns:p14="http://schemas.microsoft.com/office/powerpoint/2010/main" val="2943271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b="1" i="0" baseline="0">
                <a:latin typeface="Arial" pitchFamily="34" charset="0"/>
              </a:rPr>
              <a:t>Figure 15.5  </a:t>
            </a:r>
            <a:r>
              <a:rPr lang="en-GB" b="1" i="0" baseline="0" dirty="0">
                <a:latin typeface="Arial" pitchFamily="34" charset="0"/>
              </a:rPr>
              <a:t>Potential HR roles in change</a:t>
            </a:r>
            <a:endParaRPr lang="en-IE" i="0" baseline="0" dirty="0">
              <a:latin typeface="Arial" pitchFamily="34" charset="0"/>
            </a:endParaRPr>
          </a:p>
        </p:txBody>
      </p:sp>
      <p:sp>
        <p:nvSpPr>
          <p:cNvPr id="4" name="Slide Number Placeholder 3"/>
          <p:cNvSpPr>
            <a:spLocks noGrp="1"/>
          </p:cNvSpPr>
          <p:nvPr>
            <p:ph type="sldNum" sz="quarter" idx="10"/>
          </p:nvPr>
        </p:nvSpPr>
        <p:spPr/>
        <p:txBody>
          <a:bodyPr/>
          <a:lstStyle/>
          <a:p>
            <a:pPr>
              <a:defRPr/>
            </a:pPr>
            <a:fld id="{FD0B0786-8C4B-4F8D-B0BB-D91983038883}" type="slidenum">
              <a:rPr lang="en-GB" smtClean="0"/>
              <a:pPr>
                <a:defRPr/>
              </a:pPr>
              <a:t>70</a:t>
            </a:fld>
            <a:endParaRPr lang="en-GB" dirty="0"/>
          </a:p>
        </p:txBody>
      </p:sp>
    </p:spTree>
    <p:extLst>
      <p:ext uri="{BB962C8B-B14F-4D97-AF65-F5344CB8AC3E}">
        <p14:creationId xmlns:p14="http://schemas.microsoft.com/office/powerpoint/2010/main" val="3439990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327E0-A554-41EB-90B7-F871AFA893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F7BD3F67-3802-456F-8AF6-77EBFC5AC7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049C84D7-471B-4838-976E-72B1111D4164}"/>
              </a:ext>
            </a:extLst>
          </p:cNvPr>
          <p:cNvSpPr>
            <a:spLocks noGrp="1"/>
          </p:cNvSpPr>
          <p:nvPr>
            <p:ph type="dt" sz="half" idx="10"/>
          </p:nvPr>
        </p:nvSpPr>
        <p:spPr/>
        <p:txBody>
          <a:bodyPr/>
          <a:lstStyle/>
          <a:p>
            <a:fld id="{C933AF66-932C-43C5-9551-505B440FAF9B}" type="datetimeFigureOut">
              <a:rPr lang="en-IE" smtClean="0"/>
              <a:t>28/06/2021</a:t>
            </a:fld>
            <a:endParaRPr lang="en-IE"/>
          </a:p>
        </p:txBody>
      </p:sp>
      <p:sp>
        <p:nvSpPr>
          <p:cNvPr id="5" name="Footer Placeholder 4">
            <a:extLst>
              <a:ext uri="{FF2B5EF4-FFF2-40B4-BE49-F238E27FC236}">
                <a16:creationId xmlns:a16="http://schemas.microsoft.com/office/drawing/2014/main" id="{FEB1EBDF-EAAE-4F8A-9268-72F8FF34E77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87E665B-B608-4386-9DD6-7D73AB72D530}"/>
              </a:ext>
            </a:extLst>
          </p:cNvPr>
          <p:cNvSpPr>
            <a:spLocks noGrp="1"/>
          </p:cNvSpPr>
          <p:nvPr>
            <p:ph type="sldNum" sz="quarter" idx="12"/>
          </p:nvPr>
        </p:nvSpPr>
        <p:spPr/>
        <p:txBody>
          <a:bodyPr/>
          <a:lstStyle/>
          <a:p>
            <a:fld id="{C01D3B15-C024-498F-A6AE-D94C43E507B7}" type="slidenum">
              <a:rPr lang="en-IE" smtClean="0"/>
              <a:t>‹#›</a:t>
            </a:fld>
            <a:endParaRPr lang="en-IE"/>
          </a:p>
        </p:txBody>
      </p:sp>
    </p:spTree>
    <p:extLst>
      <p:ext uri="{BB962C8B-B14F-4D97-AF65-F5344CB8AC3E}">
        <p14:creationId xmlns:p14="http://schemas.microsoft.com/office/powerpoint/2010/main" val="1533017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B290A-8FE4-4024-A061-8E6B75047315}"/>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43604FCC-C843-4B23-94D7-361F485A96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3D7CC7D-D2D3-4006-9FAE-54C397030885}"/>
              </a:ext>
            </a:extLst>
          </p:cNvPr>
          <p:cNvSpPr>
            <a:spLocks noGrp="1"/>
          </p:cNvSpPr>
          <p:nvPr>
            <p:ph type="dt" sz="half" idx="10"/>
          </p:nvPr>
        </p:nvSpPr>
        <p:spPr/>
        <p:txBody>
          <a:bodyPr/>
          <a:lstStyle/>
          <a:p>
            <a:fld id="{C933AF66-932C-43C5-9551-505B440FAF9B}" type="datetimeFigureOut">
              <a:rPr lang="en-IE" smtClean="0"/>
              <a:t>28/06/2021</a:t>
            </a:fld>
            <a:endParaRPr lang="en-IE"/>
          </a:p>
        </p:txBody>
      </p:sp>
      <p:sp>
        <p:nvSpPr>
          <p:cNvPr id="5" name="Footer Placeholder 4">
            <a:extLst>
              <a:ext uri="{FF2B5EF4-FFF2-40B4-BE49-F238E27FC236}">
                <a16:creationId xmlns:a16="http://schemas.microsoft.com/office/drawing/2014/main" id="{141A483E-5704-4B2B-930D-555C4CF2225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2894A72-A1F1-4ADE-8CCA-A8B6FD68DC82}"/>
              </a:ext>
            </a:extLst>
          </p:cNvPr>
          <p:cNvSpPr>
            <a:spLocks noGrp="1"/>
          </p:cNvSpPr>
          <p:nvPr>
            <p:ph type="sldNum" sz="quarter" idx="12"/>
          </p:nvPr>
        </p:nvSpPr>
        <p:spPr/>
        <p:txBody>
          <a:bodyPr/>
          <a:lstStyle/>
          <a:p>
            <a:fld id="{C01D3B15-C024-498F-A6AE-D94C43E507B7}" type="slidenum">
              <a:rPr lang="en-IE" smtClean="0"/>
              <a:t>‹#›</a:t>
            </a:fld>
            <a:endParaRPr lang="en-IE"/>
          </a:p>
        </p:txBody>
      </p:sp>
    </p:spTree>
    <p:extLst>
      <p:ext uri="{BB962C8B-B14F-4D97-AF65-F5344CB8AC3E}">
        <p14:creationId xmlns:p14="http://schemas.microsoft.com/office/powerpoint/2010/main" val="4226068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2AF7E-3248-4B35-B2AC-695977C96E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84514EDE-3D2F-4BE2-A0E1-4ACB8142E7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24ABA5F-66A3-4619-A62F-0DE24C7BE028}"/>
              </a:ext>
            </a:extLst>
          </p:cNvPr>
          <p:cNvSpPr>
            <a:spLocks noGrp="1"/>
          </p:cNvSpPr>
          <p:nvPr>
            <p:ph type="dt" sz="half" idx="10"/>
          </p:nvPr>
        </p:nvSpPr>
        <p:spPr/>
        <p:txBody>
          <a:bodyPr/>
          <a:lstStyle/>
          <a:p>
            <a:fld id="{C933AF66-932C-43C5-9551-505B440FAF9B}" type="datetimeFigureOut">
              <a:rPr lang="en-IE" smtClean="0"/>
              <a:t>28/06/2021</a:t>
            </a:fld>
            <a:endParaRPr lang="en-IE"/>
          </a:p>
        </p:txBody>
      </p:sp>
      <p:sp>
        <p:nvSpPr>
          <p:cNvPr id="5" name="Footer Placeholder 4">
            <a:extLst>
              <a:ext uri="{FF2B5EF4-FFF2-40B4-BE49-F238E27FC236}">
                <a16:creationId xmlns:a16="http://schemas.microsoft.com/office/drawing/2014/main" id="{D08F8411-48B0-4FDF-9F8F-047196C9F5D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FC90611-589A-443C-96A2-CD0041179F01}"/>
              </a:ext>
            </a:extLst>
          </p:cNvPr>
          <p:cNvSpPr>
            <a:spLocks noGrp="1"/>
          </p:cNvSpPr>
          <p:nvPr>
            <p:ph type="sldNum" sz="quarter" idx="12"/>
          </p:nvPr>
        </p:nvSpPr>
        <p:spPr/>
        <p:txBody>
          <a:bodyPr/>
          <a:lstStyle/>
          <a:p>
            <a:fld id="{C01D3B15-C024-498F-A6AE-D94C43E507B7}" type="slidenum">
              <a:rPr lang="en-IE" smtClean="0"/>
              <a:t>‹#›</a:t>
            </a:fld>
            <a:endParaRPr lang="en-IE"/>
          </a:p>
        </p:txBody>
      </p:sp>
    </p:spTree>
    <p:extLst>
      <p:ext uri="{BB962C8B-B14F-4D97-AF65-F5344CB8AC3E}">
        <p14:creationId xmlns:p14="http://schemas.microsoft.com/office/powerpoint/2010/main" val="1980317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21531-C7D8-4D65-8F4F-1FCF1A12304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0F219D1C-8870-4F07-95AD-9B7AA0B6CD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F55C1D6-82D1-40E1-83F6-CC613431673B}"/>
              </a:ext>
            </a:extLst>
          </p:cNvPr>
          <p:cNvSpPr>
            <a:spLocks noGrp="1"/>
          </p:cNvSpPr>
          <p:nvPr>
            <p:ph type="dt" sz="half" idx="10"/>
          </p:nvPr>
        </p:nvSpPr>
        <p:spPr/>
        <p:txBody>
          <a:bodyPr/>
          <a:lstStyle/>
          <a:p>
            <a:fld id="{C933AF66-932C-43C5-9551-505B440FAF9B}" type="datetimeFigureOut">
              <a:rPr lang="en-IE" smtClean="0"/>
              <a:t>28/06/2021</a:t>
            </a:fld>
            <a:endParaRPr lang="en-IE"/>
          </a:p>
        </p:txBody>
      </p:sp>
      <p:sp>
        <p:nvSpPr>
          <p:cNvPr id="5" name="Footer Placeholder 4">
            <a:extLst>
              <a:ext uri="{FF2B5EF4-FFF2-40B4-BE49-F238E27FC236}">
                <a16:creationId xmlns:a16="http://schemas.microsoft.com/office/drawing/2014/main" id="{81611E0F-AE5D-4232-A0A5-46507BD354F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1CDE212-AC00-4063-A933-2D59775AD900}"/>
              </a:ext>
            </a:extLst>
          </p:cNvPr>
          <p:cNvSpPr>
            <a:spLocks noGrp="1"/>
          </p:cNvSpPr>
          <p:nvPr>
            <p:ph type="sldNum" sz="quarter" idx="12"/>
          </p:nvPr>
        </p:nvSpPr>
        <p:spPr/>
        <p:txBody>
          <a:bodyPr/>
          <a:lstStyle/>
          <a:p>
            <a:fld id="{C01D3B15-C024-498F-A6AE-D94C43E507B7}" type="slidenum">
              <a:rPr lang="en-IE" smtClean="0"/>
              <a:t>‹#›</a:t>
            </a:fld>
            <a:endParaRPr lang="en-IE"/>
          </a:p>
        </p:txBody>
      </p:sp>
    </p:spTree>
    <p:extLst>
      <p:ext uri="{BB962C8B-B14F-4D97-AF65-F5344CB8AC3E}">
        <p14:creationId xmlns:p14="http://schemas.microsoft.com/office/powerpoint/2010/main" val="2293093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1C759-8464-41DC-A8CC-1C29AB60B1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405531F1-6550-42EA-B317-81C9742D28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4FFDC9-A68E-4486-99B0-84D958A505B2}"/>
              </a:ext>
            </a:extLst>
          </p:cNvPr>
          <p:cNvSpPr>
            <a:spLocks noGrp="1"/>
          </p:cNvSpPr>
          <p:nvPr>
            <p:ph type="dt" sz="half" idx="10"/>
          </p:nvPr>
        </p:nvSpPr>
        <p:spPr/>
        <p:txBody>
          <a:bodyPr/>
          <a:lstStyle/>
          <a:p>
            <a:fld id="{C933AF66-932C-43C5-9551-505B440FAF9B}" type="datetimeFigureOut">
              <a:rPr lang="en-IE" smtClean="0"/>
              <a:t>28/06/2021</a:t>
            </a:fld>
            <a:endParaRPr lang="en-IE"/>
          </a:p>
        </p:txBody>
      </p:sp>
      <p:sp>
        <p:nvSpPr>
          <p:cNvPr id="5" name="Footer Placeholder 4">
            <a:extLst>
              <a:ext uri="{FF2B5EF4-FFF2-40B4-BE49-F238E27FC236}">
                <a16:creationId xmlns:a16="http://schemas.microsoft.com/office/drawing/2014/main" id="{6CBBAB1D-8B85-4943-89F4-96A09BB7027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E5E1FB4-4187-4110-B425-3840C6E4DEF3}"/>
              </a:ext>
            </a:extLst>
          </p:cNvPr>
          <p:cNvSpPr>
            <a:spLocks noGrp="1"/>
          </p:cNvSpPr>
          <p:nvPr>
            <p:ph type="sldNum" sz="quarter" idx="12"/>
          </p:nvPr>
        </p:nvSpPr>
        <p:spPr/>
        <p:txBody>
          <a:bodyPr/>
          <a:lstStyle/>
          <a:p>
            <a:fld id="{C01D3B15-C024-498F-A6AE-D94C43E507B7}" type="slidenum">
              <a:rPr lang="en-IE" smtClean="0"/>
              <a:t>‹#›</a:t>
            </a:fld>
            <a:endParaRPr lang="en-IE"/>
          </a:p>
        </p:txBody>
      </p:sp>
    </p:spTree>
    <p:extLst>
      <p:ext uri="{BB962C8B-B14F-4D97-AF65-F5344CB8AC3E}">
        <p14:creationId xmlns:p14="http://schemas.microsoft.com/office/powerpoint/2010/main" val="2191510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EF19F-A7CA-4E32-8228-5C2353B45D69}"/>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BBC52D14-C4B5-474A-8176-94A194EB75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99645640-317B-44C6-A325-CDF9733F46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FACA4B13-76B1-49DE-9180-83026B483A4E}"/>
              </a:ext>
            </a:extLst>
          </p:cNvPr>
          <p:cNvSpPr>
            <a:spLocks noGrp="1"/>
          </p:cNvSpPr>
          <p:nvPr>
            <p:ph type="dt" sz="half" idx="10"/>
          </p:nvPr>
        </p:nvSpPr>
        <p:spPr/>
        <p:txBody>
          <a:bodyPr/>
          <a:lstStyle/>
          <a:p>
            <a:fld id="{C933AF66-932C-43C5-9551-505B440FAF9B}" type="datetimeFigureOut">
              <a:rPr lang="en-IE" smtClean="0"/>
              <a:t>28/06/2021</a:t>
            </a:fld>
            <a:endParaRPr lang="en-IE"/>
          </a:p>
        </p:txBody>
      </p:sp>
      <p:sp>
        <p:nvSpPr>
          <p:cNvPr id="6" name="Footer Placeholder 5">
            <a:extLst>
              <a:ext uri="{FF2B5EF4-FFF2-40B4-BE49-F238E27FC236}">
                <a16:creationId xmlns:a16="http://schemas.microsoft.com/office/drawing/2014/main" id="{DEAC03D7-166F-4E2A-979B-89469C83612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6D89767-6A2B-4652-A5DC-4DD4954FD4EA}"/>
              </a:ext>
            </a:extLst>
          </p:cNvPr>
          <p:cNvSpPr>
            <a:spLocks noGrp="1"/>
          </p:cNvSpPr>
          <p:nvPr>
            <p:ph type="sldNum" sz="quarter" idx="12"/>
          </p:nvPr>
        </p:nvSpPr>
        <p:spPr/>
        <p:txBody>
          <a:bodyPr/>
          <a:lstStyle/>
          <a:p>
            <a:fld id="{C01D3B15-C024-498F-A6AE-D94C43E507B7}" type="slidenum">
              <a:rPr lang="en-IE" smtClean="0"/>
              <a:t>‹#›</a:t>
            </a:fld>
            <a:endParaRPr lang="en-IE"/>
          </a:p>
        </p:txBody>
      </p:sp>
    </p:spTree>
    <p:extLst>
      <p:ext uri="{BB962C8B-B14F-4D97-AF65-F5344CB8AC3E}">
        <p14:creationId xmlns:p14="http://schemas.microsoft.com/office/powerpoint/2010/main" val="2318475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FD065-086D-424F-B081-5AF5A66A702E}"/>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2C84A55-F3DB-43DA-B8D0-0F944304B0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859579-EF62-4E19-8BAD-1474F70893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60C84C22-B855-4178-BAED-F9904700F9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1F45C8-68D5-4EBC-A549-26C31E4326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BB11A3B2-44FC-4F16-B142-F5AD141ED752}"/>
              </a:ext>
            </a:extLst>
          </p:cNvPr>
          <p:cNvSpPr>
            <a:spLocks noGrp="1"/>
          </p:cNvSpPr>
          <p:nvPr>
            <p:ph type="dt" sz="half" idx="10"/>
          </p:nvPr>
        </p:nvSpPr>
        <p:spPr/>
        <p:txBody>
          <a:bodyPr/>
          <a:lstStyle/>
          <a:p>
            <a:fld id="{C933AF66-932C-43C5-9551-505B440FAF9B}" type="datetimeFigureOut">
              <a:rPr lang="en-IE" smtClean="0"/>
              <a:t>28/06/2021</a:t>
            </a:fld>
            <a:endParaRPr lang="en-IE"/>
          </a:p>
        </p:txBody>
      </p:sp>
      <p:sp>
        <p:nvSpPr>
          <p:cNvPr id="8" name="Footer Placeholder 7">
            <a:extLst>
              <a:ext uri="{FF2B5EF4-FFF2-40B4-BE49-F238E27FC236}">
                <a16:creationId xmlns:a16="http://schemas.microsoft.com/office/drawing/2014/main" id="{7C30C105-5423-43C4-80C4-402392964FCB}"/>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5EA0007D-1496-4875-B89C-262FD3677ED5}"/>
              </a:ext>
            </a:extLst>
          </p:cNvPr>
          <p:cNvSpPr>
            <a:spLocks noGrp="1"/>
          </p:cNvSpPr>
          <p:nvPr>
            <p:ph type="sldNum" sz="quarter" idx="12"/>
          </p:nvPr>
        </p:nvSpPr>
        <p:spPr/>
        <p:txBody>
          <a:bodyPr/>
          <a:lstStyle/>
          <a:p>
            <a:fld id="{C01D3B15-C024-498F-A6AE-D94C43E507B7}" type="slidenum">
              <a:rPr lang="en-IE" smtClean="0"/>
              <a:t>‹#›</a:t>
            </a:fld>
            <a:endParaRPr lang="en-IE"/>
          </a:p>
        </p:txBody>
      </p:sp>
    </p:spTree>
    <p:extLst>
      <p:ext uri="{BB962C8B-B14F-4D97-AF65-F5344CB8AC3E}">
        <p14:creationId xmlns:p14="http://schemas.microsoft.com/office/powerpoint/2010/main" val="2717379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56A01-391A-47E8-AFDD-18317F8D095B}"/>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CC9A5B8D-34C2-44D7-9AFD-2F3E46550847}"/>
              </a:ext>
            </a:extLst>
          </p:cNvPr>
          <p:cNvSpPr>
            <a:spLocks noGrp="1"/>
          </p:cNvSpPr>
          <p:nvPr>
            <p:ph type="dt" sz="half" idx="10"/>
          </p:nvPr>
        </p:nvSpPr>
        <p:spPr/>
        <p:txBody>
          <a:bodyPr/>
          <a:lstStyle/>
          <a:p>
            <a:fld id="{C933AF66-932C-43C5-9551-505B440FAF9B}" type="datetimeFigureOut">
              <a:rPr lang="en-IE" smtClean="0"/>
              <a:t>28/06/2021</a:t>
            </a:fld>
            <a:endParaRPr lang="en-IE"/>
          </a:p>
        </p:txBody>
      </p:sp>
      <p:sp>
        <p:nvSpPr>
          <p:cNvPr id="4" name="Footer Placeholder 3">
            <a:extLst>
              <a:ext uri="{FF2B5EF4-FFF2-40B4-BE49-F238E27FC236}">
                <a16:creationId xmlns:a16="http://schemas.microsoft.com/office/drawing/2014/main" id="{D65E3649-0D12-432E-B10B-FC24341F2436}"/>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6F8971A5-A599-4F1F-8CE3-8FBBC1CDD96A}"/>
              </a:ext>
            </a:extLst>
          </p:cNvPr>
          <p:cNvSpPr>
            <a:spLocks noGrp="1"/>
          </p:cNvSpPr>
          <p:nvPr>
            <p:ph type="sldNum" sz="quarter" idx="12"/>
          </p:nvPr>
        </p:nvSpPr>
        <p:spPr/>
        <p:txBody>
          <a:bodyPr/>
          <a:lstStyle/>
          <a:p>
            <a:fld id="{C01D3B15-C024-498F-A6AE-D94C43E507B7}" type="slidenum">
              <a:rPr lang="en-IE" smtClean="0"/>
              <a:t>‹#›</a:t>
            </a:fld>
            <a:endParaRPr lang="en-IE"/>
          </a:p>
        </p:txBody>
      </p:sp>
    </p:spTree>
    <p:extLst>
      <p:ext uri="{BB962C8B-B14F-4D97-AF65-F5344CB8AC3E}">
        <p14:creationId xmlns:p14="http://schemas.microsoft.com/office/powerpoint/2010/main" val="2371340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F3874C-94E7-46DA-AC05-116C40ADC492}"/>
              </a:ext>
            </a:extLst>
          </p:cNvPr>
          <p:cNvSpPr>
            <a:spLocks noGrp="1"/>
          </p:cNvSpPr>
          <p:nvPr>
            <p:ph type="dt" sz="half" idx="10"/>
          </p:nvPr>
        </p:nvSpPr>
        <p:spPr/>
        <p:txBody>
          <a:bodyPr/>
          <a:lstStyle/>
          <a:p>
            <a:fld id="{C933AF66-932C-43C5-9551-505B440FAF9B}" type="datetimeFigureOut">
              <a:rPr lang="en-IE" smtClean="0"/>
              <a:t>28/06/2021</a:t>
            </a:fld>
            <a:endParaRPr lang="en-IE"/>
          </a:p>
        </p:txBody>
      </p:sp>
      <p:sp>
        <p:nvSpPr>
          <p:cNvPr id="3" name="Footer Placeholder 2">
            <a:extLst>
              <a:ext uri="{FF2B5EF4-FFF2-40B4-BE49-F238E27FC236}">
                <a16:creationId xmlns:a16="http://schemas.microsoft.com/office/drawing/2014/main" id="{1D7021E9-D451-421E-A35F-0D8A73205A2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ABF00BFF-F827-4BA9-AA6D-64ED3C91CC54}"/>
              </a:ext>
            </a:extLst>
          </p:cNvPr>
          <p:cNvSpPr>
            <a:spLocks noGrp="1"/>
          </p:cNvSpPr>
          <p:nvPr>
            <p:ph type="sldNum" sz="quarter" idx="12"/>
          </p:nvPr>
        </p:nvSpPr>
        <p:spPr/>
        <p:txBody>
          <a:bodyPr/>
          <a:lstStyle/>
          <a:p>
            <a:fld id="{C01D3B15-C024-498F-A6AE-D94C43E507B7}" type="slidenum">
              <a:rPr lang="en-IE" smtClean="0"/>
              <a:t>‹#›</a:t>
            </a:fld>
            <a:endParaRPr lang="en-IE"/>
          </a:p>
        </p:txBody>
      </p:sp>
    </p:spTree>
    <p:extLst>
      <p:ext uri="{BB962C8B-B14F-4D97-AF65-F5344CB8AC3E}">
        <p14:creationId xmlns:p14="http://schemas.microsoft.com/office/powerpoint/2010/main" val="2455596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9F21-302E-4F6C-8C70-7A9142BF5F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80DDC15D-3F72-4AC6-BE7C-8464EBEB43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E33349DA-9A1F-4784-BB06-D27537C949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099C2-9EF8-455B-BCD7-82F158614281}"/>
              </a:ext>
            </a:extLst>
          </p:cNvPr>
          <p:cNvSpPr>
            <a:spLocks noGrp="1"/>
          </p:cNvSpPr>
          <p:nvPr>
            <p:ph type="dt" sz="half" idx="10"/>
          </p:nvPr>
        </p:nvSpPr>
        <p:spPr/>
        <p:txBody>
          <a:bodyPr/>
          <a:lstStyle/>
          <a:p>
            <a:fld id="{C933AF66-932C-43C5-9551-505B440FAF9B}" type="datetimeFigureOut">
              <a:rPr lang="en-IE" smtClean="0"/>
              <a:t>28/06/2021</a:t>
            </a:fld>
            <a:endParaRPr lang="en-IE"/>
          </a:p>
        </p:txBody>
      </p:sp>
      <p:sp>
        <p:nvSpPr>
          <p:cNvPr id="6" name="Footer Placeholder 5">
            <a:extLst>
              <a:ext uri="{FF2B5EF4-FFF2-40B4-BE49-F238E27FC236}">
                <a16:creationId xmlns:a16="http://schemas.microsoft.com/office/drawing/2014/main" id="{00654293-4370-4A27-912B-2BD9C598D66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C6C4D7E-DFCA-475B-81B6-F17F6FD4128E}"/>
              </a:ext>
            </a:extLst>
          </p:cNvPr>
          <p:cNvSpPr>
            <a:spLocks noGrp="1"/>
          </p:cNvSpPr>
          <p:nvPr>
            <p:ph type="sldNum" sz="quarter" idx="12"/>
          </p:nvPr>
        </p:nvSpPr>
        <p:spPr/>
        <p:txBody>
          <a:bodyPr/>
          <a:lstStyle/>
          <a:p>
            <a:fld id="{C01D3B15-C024-498F-A6AE-D94C43E507B7}" type="slidenum">
              <a:rPr lang="en-IE" smtClean="0"/>
              <a:t>‹#›</a:t>
            </a:fld>
            <a:endParaRPr lang="en-IE"/>
          </a:p>
        </p:txBody>
      </p:sp>
    </p:spTree>
    <p:extLst>
      <p:ext uri="{BB962C8B-B14F-4D97-AF65-F5344CB8AC3E}">
        <p14:creationId xmlns:p14="http://schemas.microsoft.com/office/powerpoint/2010/main" val="4146781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B5B70-63A9-44E8-82DC-8A11B7FDB6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19A4D598-4266-416C-A79E-EAA78B5DFB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2BB0970D-47AC-40AE-9CAF-1DC06ADF8A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53CB7-615E-4318-8395-5CFE46DD4952}"/>
              </a:ext>
            </a:extLst>
          </p:cNvPr>
          <p:cNvSpPr>
            <a:spLocks noGrp="1"/>
          </p:cNvSpPr>
          <p:nvPr>
            <p:ph type="dt" sz="half" idx="10"/>
          </p:nvPr>
        </p:nvSpPr>
        <p:spPr/>
        <p:txBody>
          <a:bodyPr/>
          <a:lstStyle/>
          <a:p>
            <a:fld id="{C933AF66-932C-43C5-9551-505B440FAF9B}" type="datetimeFigureOut">
              <a:rPr lang="en-IE" smtClean="0"/>
              <a:t>28/06/2021</a:t>
            </a:fld>
            <a:endParaRPr lang="en-IE"/>
          </a:p>
        </p:txBody>
      </p:sp>
      <p:sp>
        <p:nvSpPr>
          <p:cNvPr id="6" name="Footer Placeholder 5">
            <a:extLst>
              <a:ext uri="{FF2B5EF4-FFF2-40B4-BE49-F238E27FC236}">
                <a16:creationId xmlns:a16="http://schemas.microsoft.com/office/drawing/2014/main" id="{90E589B7-4333-47B1-A5A2-69AA5889574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ED4EE298-6C08-462D-8EAA-D745E61D597B}"/>
              </a:ext>
            </a:extLst>
          </p:cNvPr>
          <p:cNvSpPr>
            <a:spLocks noGrp="1"/>
          </p:cNvSpPr>
          <p:nvPr>
            <p:ph type="sldNum" sz="quarter" idx="12"/>
          </p:nvPr>
        </p:nvSpPr>
        <p:spPr/>
        <p:txBody>
          <a:bodyPr/>
          <a:lstStyle/>
          <a:p>
            <a:fld id="{C01D3B15-C024-498F-A6AE-D94C43E507B7}" type="slidenum">
              <a:rPr lang="en-IE" smtClean="0"/>
              <a:t>‹#›</a:t>
            </a:fld>
            <a:endParaRPr lang="en-IE"/>
          </a:p>
        </p:txBody>
      </p:sp>
    </p:spTree>
    <p:extLst>
      <p:ext uri="{BB962C8B-B14F-4D97-AF65-F5344CB8AC3E}">
        <p14:creationId xmlns:p14="http://schemas.microsoft.com/office/powerpoint/2010/main" val="4102513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F755BD-68A0-4B94-8022-6989010630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1BE39E89-ABF2-451D-9491-21AEFC416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DCBDFC7-D643-45E7-8495-43A2C3DD14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33AF66-932C-43C5-9551-505B440FAF9B}" type="datetimeFigureOut">
              <a:rPr lang="en-IE" smtClean="0"/>
              <a:t>28/06/2021</a:t>
            </a:fld>
            <a:endParaRPr lang="en-IE"/>
          </a:p>
        </p:txBody>
      </p:sp>
      <p:sp>
        <p:nvSpPr>
          <p:cNvPr id="5" name="Footer Placeholder 4">
            <a:extLst>
              <a:ext uri="{FF2B5EF4-FFF2-40B4-BE49-F238E27FC236}">
                <a16:creationId xmlns:a16="http://schemas.microsoft.com/office/drawing/2014/main" id="{20B62321-D741-4292-9BCA-2B4D7AC191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9B24B1E1-5543-4E56-B5F9-3BB97D08B2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1D3B15-C024-498F-A6AE-D94C43E507B7}" type="slidenum">
              <a:rPr lang="en-IE" smtClean="0"/>
              <a:t>‹#›</a:t>
            </a:fld>
            <a:endParaRPr lang="en-IE"/>
          </a:p>
        </p:txBody>
      </p:sp>
      <p:sp>
        <p:nvSpPr>
          <p:cNvPr id="7" name="MSIPCMContentMarking" descr="{&quot;HashCode&quot;:1045676822,&quot;Placement&quot;:&quot;Footer&quot;}">
            <a:extLst>
              <a:ext uri="{FF2B5EF4-FFF2-40B4-BE49-F238E27FC236}">
                <a16:creationId xmlns:a16="http://schemas.microsoft.com/office/drawing/2014/main" id="{C0599C62-11EC-4778-BDEA-CE45C4E0273B}"/>
              </a:ext>
            </a:extLst>
          </p:cNvPr>
          <p:cNvSpPr txBox="1"/>
          <p:nvPr userDrawn="1"/>
        </p:nvSpPr>
        <p:spPr>
          <a:xfrm>
            <a:off x="0" y="6624578"/>
            <a:ext cx="2520743" cy="233422"/>
          </a:xfrm>
          <a:prstGeom prst="rect">
            <a:avLst/>
          </a:prstGeom>
          <a:noFill/>
        </p:spPr>
        <p:txBody>
          <a:bodyPr vert="horz" wrap="square" lIns="0" tIns="0" rIns="0" bIns="0" rtlCol="0" anchor="ctr" anchorCtr="1">
            <a:spAutoFit/>
          </a:bodyPr>
          <a:lstStyle/>
          <a:p>
            <a:pPr algn="l">
              <a:spcBef>
                <a:spcPts val="0"/>
              </a:spcBef>
              <a:spcAft>
                <a:spcPts val="0"/>
              </a:spcAft>
            </a:pPr>
            <a:r>
              <a:rPr lang="en-IE" sz="900">
                <a:solidFill>
                  <a:srgbClr val="737373"/>
                </a:solidFill>
                <a:latin typeface="Arial" panose="020B0604020202020204" pitchFamily="34" charset="0"/>
              </a:rPr>
              <a:t>Document Classification:  Class 1 - General</a:t>
            </a:r>
          </a:p>
        </p:txBody>
      </p:sp>
    </p:spTree>
    <p:extLst>
      <p:ext uri="{BB962C8B-B14F-4D97-AF65-F5344CB8AC3E}">
        <p14:creationId xmlns:p14="http://schemas.microsoft.com/office/powerpoint/2010/main" val="2317827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B4O-nOI-6Qg"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hyperlink" Target="https://www.chinese-word.com/keyword/keyword-m.html"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hyperlink" Target="https://breathingbusiness.com/school-of-transformation/Health"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youtube.com/watch?v=k69i_yAhEcQ"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soundcloud.com/cipd/podcast-28-organisational-development" TargetMode="External"/><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v6XUBSAZQo0"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2ssUnbrhf_U" TargetMode="External"/><Relationship Id="rId2" Type="http://schemas.openxmlformats.org/officeDocument/2006/relationships/hyperlink" Target="https://www.youtube.com/watch?v=RyTQ5-SQYTo" TargetMode="Externa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54.xml.rels><?xml version="1.0" encoding="UTF-8" standalone="yes"?>
<Relationships xmlns="http://schemas.openxmlformats.org/package/2006/relationships"><Relationship Id="rId3" Type="http://schemas.openxmlformats.org/officeDocument/2006/relationships/hyperlink" Target="https://www.ted.com/talks/sheryl_sandberg_why_we_have_too_few_women_leaders" TargetMode="External"/><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f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2.xml.rels><?xml version="1.0" encoding="UTF-8" standalone="yes"?>
<Relationships xmlns="http://schemas.openxmlformats.org/package/2006/relationships"><Relationship Id="rId3" Type="http://schemas.openxmlformats.org/officeDocument/2006/relationships/hyperlink" Target="https://www.ted.com/talks/jim_hemerling_5_ways_to_lead_in_an_era_of_constant_change" TargetMode="External"/><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cid:267099452341831750383393" TargetMode="External"/><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hyperlink" Target="https://www.youtube.com/watch?v=k6C8SX0mWP0"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f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C0EEA86D-AC76-485E-9DBE-9C5D1CA8A090}"/>
              </a:ext>
            </a:extLst>
          </p:cNvPr>
          <p:cNvPicPr>
            <a:picLocks noChangeAspect="1"/>
          </p:cNvPicPr>
          <p:nvPr/>
        </p:nvPicPr>
        <p:blipFill rotWithShape="1">
          <a:blip r:embed="rId2">
            <a:extLst>
              <a:ext uri="{28A0092B-C50C-407E-A947-70E740481C1C}">
                <a14:useLocalDpi xmlns:a14="http://schemas.microsoft.com/office/drawing/2010/main" val="0"/>
              </a:ext>
            </a:extLst>
          </a:blip>
          <a:srcRect t="5033" b="10697"/>
          <a:stretch/>
        </p:blipFill>
        <p:spPr>
          <a:xfrm>
            <a:off x="20" y="10"/>
            <a:ext cx="12191980" cy="6857990"/>
          </a:xfrm>
          <a:prstGeom prst="rect">
            <a:avLst/>
          </a:prstGeom>
        </p:spPr>
      </p:pic>
      <p:sp>
        <p:nvSpPr>
          <p:cNvPr id="11" name="Freeform: Shape 1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00400862-9F21-4338-9F98-AA3E8105DE05}"/>
              </a:ext>
            </a:extLst>
          </p:cNvPr>
          <p:cNvSpPr>
            <a:spLocks noGrp="1"/>
          </p:cNvSpPr>
          <p:nvPr>
            <p:ph type="title"/>
          </p:nvPr>
        </p:nvSpPr>
        <p:spPr>
          <a:xfrm>
            <a:off x="0" y="232937"/>
            <a:ext cx="4704730" cy="1043409"/>
          </a:xfrm>
        </p:spPr>
        <p:txBody>
          <a:bodyPr>
            <a:noAutofit/>
          </a:bodyPr>
          <a:lstStyle/>
          <a:p>
            <a:pPr algn="ctr"/>
            <a:r>
              <a:rPr lang="en-IE" b="1" dirty="0">
                <a:solidFill>
                  <a:srgbClr val="0070C0"/>
                </a:solidFill>
              </a:rPr>
              <a:t>Learning Objectives</a:t>
            </a:r>
          </a:p>
        </p:txBody>
      </p:sp>
      <p:sp>
        <p:nvSpPr>
          <p:cNvPr id="4" name="Content Placeholder 3">
            <a:extLst>
              <a:ext uri="{FF2B5EF4-FFF2-40B4-BE49-F238E27FC236}">
                <a16:creationId xmlns:a16="http://schemas.microsoft.com/office/drawing/2014/main" id="{3632991A-8547-4E83-8FD0-1C52D7E246E1}"/>
              </a:ext>
            </a:extLst>
          </p:cNvPr>
          <p:cNvSpPr>
            <a:spLocks noGrp="1"/>
          </p:cNvSpPr>
          <p:nvPr>
            <p:ph idx="1"/>
          </p:nvPr>
        </p:nvSpPr>
        <p:spPr>
          <a:xfrm>
            <a:off x="0" y="1424563"/>
            <a:ext cx="5240594" cy="3954415"/>
          </a:xfrm>
        </p:spPr>
        <p:txBody>
          <a:bodyPr anchor="t">
            <a:noAutofit/>
          </a:bodyPr>
          <a:lstStyle/>
          <a:p>
            <a:pPr>
              <a:lnSpc>
                <a:spcPct val="70000"/>
              </a:lnSpc>
            </a:pPr>
            <a:r>
              <a:rPr lang="en-GB" dirty="0">
                <a:solidFill>
                  <a:schemeClr val="accent1"/>
                </a:solidFill>
              </a:rPr>
              <a:t>Organisation as a function of management</a:t>
            </a:r>
          </a:p>
          <a:p>
            <a:pPr>
              <a:lnSpc>
                <a:spcPct val="70000"/>
              </a:lnSpc>
            </a:pPr>
            <a:r>
              <a:rPr lang="en-IE" dirty="0">
                <a:solidFill>
                  <a:schemeClr val="accent1"/>
                </a:solidFill>
              </a:rPr>
              <a:t>Models of organisational change</a:t>
            </a:r>
          </a:p>
          <a:p>
            <a:pPr>
              <a:lnSpc>
                <a:spcPct val="70000"/>
              </a:lnSpc>
            </a:pPr>
            <a:r>
              <a:rPr lang="en-GB" dirty="0">
                <a:solidFill>
                  <a:schemeClr val="accent1"/>
                </a:solidFill>
              </a:rPr>
              <a:t>Theoretical foundations of change management</a:t>
            </a:r>
          </a:p>
          <a:p>
            <a:pPr>
              <a:lnSpc>
                <a:spcPct val="70000"/>
              </a:lnSpc>
            </a:pPr>
            <a:r>
              <a:rPr lang="en-GB" dirty="0">
                <a:solidFill>
                  <a:schemeClr val="accent1"/>
                </a:solidFill>
              </a:rPr>
              <a:t>Lewin’s planned approach to change</a:t>
            </a:r>
          </a:p>
          <a:p>
            <a:pPr>
              <a:lnSpc>
                <a:spcPct val="70000"/>
              </a:lnSpc>
            </a:pPr>
            <a:r>
              <a:rPr lang="en-IE" dirty="0">
                <a:solidFill>
                  <a:schemeClr val="accent1"/>
                </a:solidFill>
              </a:rPr>
              <a:t>Emergent approach to change</a:t>
            </a:r>
          </a:p>
          <a:p>
            <a:pPr>
              <a:lnSpc>
                <a:spcPct val="70000"/>
              </a:lnSpc>
            </a:pPr>
            <a:r>
              <a:rPr lang="en-IE" dirty="0">
                <a:solidFill>
                  <a:schemeClr val="accent1"/>
                </a:solidFill>
              </a:rPr>
              <a:t>Role of change agent</a:t>
            </a:r>
          </a:p>
        </p:txBody>
      </p:sp>
    </p:spTree>
    <p:extLst>
      <p:ext uri="{BB962C8B-B14F-4D97-AF65-F5344CB8AC3E}">
        <p14:creationId xmlns:p14="http://schemas.microsoft.com/office/powerpoint/2010/main" val="822103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text, wooden&#10;&#10;Description automatically generated">
            <a:extLst>
              <a:ext uri="{FF2B5EF4-FFF2-40B4-BE49-F238E27FC236}">
                <a16:creationId xmlns:a16="http://schemas.microsoft.com/office/drawing/2014/main" id="{1A4BC6AB-96F1-41B3-B36E-A576E43B5AAD}"/>
              </a:ext>
            </a:extLst>
          </p:cNvPr>
          <p:cNvPicPr>
            <a:picLocks noChangeAspect="1"/>
          </p:cNvPicPr>
          <p:nvPr/>
        </p:nvPicPr>
        <p:blipFill rotWithShape="1">
          <a:blip r:embed="rId2">
            <a:extLst>
              <a:ext uri="{28A0092B-C50C-407E-A947-70E740481C1C}">
                <a14:useLocalDpi xmlns:a14="http://schemas.microsoft.com/office/drawing/2010/main" val="0"/>
              </a:ext>
            </a:extLst>
          </a:blip>
          <a:srcRect l="6250" t="2943" b="3307"/>
          <a:stretch/>
        </p:blipFill>
        <p:spPr>
          <a:xfrm>
            <a:off x="20" y="10"/>
            <a:ext cx="12191980" cy="6857990"/>
          </a:xfrm>
          <a:prstGeom prst="rect">
            <a:avLst/>
          </a:prstGeom>
        </p:spPr>
      </p:pic>
      <p:sp>
        <p:nvSpPr>
          <p:cNvPr id="19" name="Freeform: Shape 1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B068C36-9908-4271-AB73-76625C1F095B}"/>
              </a:ext>
            </a:extLst>
          </p:cNvPr>
          <p:cNvSpPr>
            <a:spLocks noGrp="1"/>
          </p:cNvSpPr>
          <p:nvPr>
            <p:ph type="title"/>
          </p:nvPr>
        </p:nvSpPr>
        <p:spPr>
          <a:xfrm>
            <a:off x="351408" y="365487"/>
            <a:ext cx="4062643" cy="1043409"/>
          </a:xfrm>
        </p:spPr>
        <p:txBody>
          <a:bodyPr>
            <a:noAutofit/>
          </a:bodyPr>
          <a:lstStyle/>
          <a:p>
            <a:pPr algn="ctr"/>
            <a:r>
              <a:rPr lang="en-IE" b="1" dirty="0">
                <a:solidFill>
                  <a:schemeClr val="accent1"/>
                </a:solidFill>
              </a:rPr>
              <a:t>Organisational Development</a:t>
            </a:r>
          </a:p>
        </p:txBody>
      </p:sp>
      <p:sp>
        <p:nvSpPr>
          <p:cNvPr id="3" name="Content Placeholder 2">
            <a:extLst>
              <a:ext uri="{FF2B5EF4-FFF2-40B4-BE49-F238E27FC236}">
                <a16:creationId xmlns:a16="http://schemas.microsoft.com/office/drawing/2014/main" id="{C08743FA-E755-45D8-A642-351B35A5986F}"/>
              </a:ext>
            </a:extLst>
          </p:cNvPr>
          <p:cNvSpPr>
            <a:spLocks noGrp="1"/>
          </p:cNvSpPr>
          <p:nvPr>
            <p:ph idx="1"/>
          </p:nvPr>
        </p:nvSpPr>
        <p:spPr>
          <a:xfrm>
            <a:off x="-2333" y="1774372"/>
            <a:ext cx="5157993" cy="2754086"/>
          </a:xfrm>
        </p:spPr>
        <p:txBody>
          <a:bodyPr anchor="t">
            <a:noAutofit/>
          </a:bodyPr>
          <a:lstStyle/>
          <a:p>
            <a:r>
              <a:rPr lang="en-IE" sz="2400" dirty="0">
                <a:solidFill>
                  <a:schemeClr val="accent1"/>
                </a:solidFill>
              </a:rPr>
              <a:t>Organisational wide</a:t>
            </a:r>
          </a:p>
          <a:p>
            <a:r>
              <a:rPr lang="en-IE" sz="2400" dirty="0">
                <a:solidFill>
                  <a:schemeClr val="accent1"/>
                </a:solidFill>
              </a:rPr>
              <a:t>Planned intervention</a:t>
            </a:r>
          </a:p>
          <a:p>
            <a:r>
              <a:rPr lang="en-IE" sz="2400" dirty="0">
                <a:solidFill>
                  <a:schemeClr val="accent1"/>
                </a:solidFill>
              </a:rPr>
              <a:t>Managed from the top</a:t>
            </a:r>
          </a:p>
          <a:p>
            <a:r>
              <a:rPr lang="en-GB" sz="2400" dirty="0">
                <a:solidFill>
                  <a:schemeClr val="accent1"/>
                </a:solidFill>
              </a:rPr>
              <a:t>Aimed at increasing an organisation’s health &amp; effectiveness</a:t>
            </a:r>
          </a:p>
          <a:p>
            <a:r>
              <a:rPr lang="en-IE" sz="2400" dirty="0">
                <a:solidFill>
                  <a:schemeClr val="accent1"/>
                </a:solidFill>
              </a:rPr>
              <a:t>Uses behavioural science knowledge</a:t>
            </a:r>
          </a:p>
        </p:txBody>
      </p:sp>
    </p:spTree>
    <p:extLst>
      <p:ext uri="{BB962C8B-B14F-4D97-AF65-F5344CB8AC3E}">
        <p14:creationId xmlns:p14="http://schemas.microsoft.com/office/powerpoint/2010/main" val="2412971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sitting at a desk&#10;&#10;Description automatically generated">
            <a:extLst>
              <a:ext uri="{FF2B5EF4-FFF2-40B4-BE49-F238E27FC236}">
                <a16:creationId xmlns:a16="http://schemas.microsoft.com/office/drawing/2014/main" id="{136A259A-DCEE-464A-86A6-2CD970A280A9}"/>
              </a:ext>
            </a:extLst>
          </p:cNvPr>
          <p:cNvPicPr>
            <a:picLocks noChangeAspect="1"/>
          </p:cNvPicPr>
          <p:nvPr/>
        </p:nvPicPr>
        <p:blipFill rotWithShape="1">
          <a:blip r:embed="rId2">
            <a:extLst>
              <a:ext uri="{28A0092B-C50C-407E-A947-70E740481C1C}">
                <a14:useLocalDpi xmlns:a14="http://schemas.microsoft.com/office/drawing/2010/main" val="0"/>
              </a:ext>
            </a:extLst>
          </a:blip>
          <a:srcRect r="9091" b="9493"/>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B44BAF1-120E-4200-BDF0-47B186571221}"/>
              </a:ext>
            </a:extLst>
          </p:cNvPr>
          <p:cNvSpPr>
            <a:spLocks noGrp="1"/>
          </p:cNvSpPr>
          <p:nvPr>
            <p:ph type="title"/>
          </p:nvPr>
        </p:nvSpPr>
        <p:spPr>
          <a:xfrm>
            <a:off x="105057" y="365487"/>
            <a:ext cx="4893012" cy="1043409"/>
          </a:xfrm>
        </p:spPr>
        <p:txBody>
          <a:bodyPr>
            <a:normAutofit fontScale="90000"/>
          </a:bodyPr>
          <a:lstStyle/>
          <a:p>
            <a:pPr algn="ctr"/>
            <a:r>
              <a:rPr lang="en-IE" b="1" dirty="0">
                <a:solidFill>
                  <a:schemeClr val="accent1"/>
                </a:solidFill>
              </a:rPr>
              <a:t>Organisational Health</a:t>
            </a:r>
            <a:br>
              <a:rPr lang="en-IE" b="1" dirty="0">
                <a:solidFill>
                  <a:schemeClr val="accent1"/>
                </a:solidFill>
              </a:rPr>
            </a:br>
            <a:r>
              <a:rPr lang="en-GB" sz="3100" b="1" dirty="0">
                <a:solidFill>
                  <a:schemeClr val="accent1"/>
                </a:solidFill>
              </a:rPr>
              <a:t>Anticipating the need for change</a:t>
            </a:r>
            <a:endParaRPr lang="en-IE" sz="3100" b="1" dirty="0">
              <a:solidFill>
                <a:schemeClr val="accent1"/>
              </a:solidFill>
            </a:endParaRPr>
          </a:p>
        </p:txBody>
      </p:sp>
      <p:sp>
        <p:nvSpPr>
          <p:cNvPr id="3" name="Content Placeholder 2">
            <a:extLst>
              <a:ext uri="{FF2B5EF4-FFF2-40B4-BE49-F238E27FC236}">
                <a16:creationId xmlns:a16="http://schemas.microsoft.com/office/drawing/2014/main" id="{0AE74E2F-E3E6-4D05-B65E-109A04049006}"/>
              </a:ext>
            </a:extLst>
          </p:cNvPr>
          <p:cNvSpPr>
            <a:spLocks noGrp="1"/>
          </p:cNvSpPr>
          <p:nvPr>
            <p:ph idx="1"/>
          </p:nvPr>
        </p:nvSpPr>
        <p:spPr>
          <a:xfrm>
            <a:off x="-2333" y="1560364"/>
            <a:ext cx="5177448" cy="3420198"/>
          </a:xfrm>
        </p:spPr>
        <p:txBody>
          <a:bodyPr anchor="t">
            <a:normAutofit fontScale="62500" lnSpcReduction="20000"/>
          </a:bodyPr>
          <a:lstStyle/>
          <a:p>
            <a:r>
              <a:rPr lang="en-GB" dirty="0">
                <a:solidFill>
                  <a:schemeClr val="accent1"/>
                </a:solidFill>
              </a:rPr>
              <a:t>“No century in recorded history has experienced so many social transformations and such radical ones as the twentieth century. They, I submit, may turn out to be the most significant events of this, our century, and its lasting legacy. In the developed free-market countries—which contain less than a fifth of the earth's population but are a model for the rest—work and work force, society and polity, are all, in the last decade of this century, qualitatively and quantitatively different not only from what they were in the first years of this century but also from what has existed at any time in history: in their configurations, in their processes, in their problems, and in their structures.                                                                            </a:t>
            </a:r>
            <a:r>
              <a:rPr lang="en-GB" sz="2600" dirty="0">
                <a:solidFill>
                  <a:schemeClr val="accent1"/>
                </a:solidFill>
              </a:rPr>
              <a:t>Drucker (1994) “The Age of Social Transformation"</a:t>
            </a:r>
            <a:endParaRPr lang="en-IE" sz="2600" dirty="0">
              <a:solidFill>
                <a:schemeClr val="accent1"/>
              </a:solidFill>
            </a:endParaRPr>
          </a:p>
        </p:txBody>
      </p:sp>
    </p:spTree>
    <p:extLst>
      <p:ext uri="{BB962C8B-B14F-4D97-AF65-F5344CB8AC3E}">
        <p14:creationId xmlns:p14="http://schemas.microsoft.com/office/powerpoint/2010/main" val="2164422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93062-D768-4799-8EA4-1599172E4CB5}"/>
              </a:ext>
            </a:extLst>
          </p:cNvPr>
          <p:cNvSpPr>
            <a:spLocks noGrp="1"/>
          </p:cNvSpPr>
          <p:nvPr>
            <p:ph type="title"/>
          </p:nvPr>
        </p:nvSpPr>
        <p:spPr>
          <a:xfrm>
            <a:off x="711740" y="335942"/>
            <a:ext cx="5115128" cy="1325563"/>
          </a:xfrm>
        </p:spPr>
        <p:txBody>
          <a:bodyPr/>
          <a:lstStyle/>
          <a:p>
            <a:r>
              <a:rPr lang="en-IE" b="1" dirty="0">
                <a:solidFill>
                  <a:srgbClr val="0070C0"/>
                </a:solidFill>
              </a:rPr>
              <a:t>Organisational Health</a:t>
            </a:r>
          </a:p>
        </p:txBody>
      </p:sp>
      <p:sp>
        <p:nvSpPr>
          <p:cNvPr id="3" name="Content Placeholder 2">
            <a:extLst>
              <a:ext uri="{FF2B5EF4-FFF2-40B4-BE49-F238E27FC236}">
                <a16:creationId xmlns:a16="http://schemas.microsoft.com/office/drawing/2014/main" id="{DE81EEBE-B81F-476D-A8FE-ADBC32AA97F0}"/>
              </a:ext>
            </a:extLst>
          </p:cNvPr>
          <p:cNvSpPr>
            <a:spLocks noGrp="1"/>
          </p:cNvSpPr>
          <p:nvPr>
            <p:ph idx="1"/>
          </p:nvPr>
        </p:nvSpPr>
        <p:spPr>
          <a:xfrm>
            <a:off x="1" y="1796442"/>
            <a:ext cx="6178858" cy="5061558"/>
          </a:xfrm>
        </p:spPr>
        <p:txBody>
          <a:bodyPr>
            <a:normAutofit/>
          </a:bodyPr>
          <a:lstStyle/>
          <a:p>
            <a:pPr marL="382588" indent="-382588">
              <a:lnSpc>
                <a:spcPct val="70000"/>
              </a:lnSpc>
            </a:pPr>
            <a:r>
              <a:rPr lang="en-GB" dirty="0">
                <a:solidFill>
                  <a:schemeClr val="accent1"/>
                </a:solidFill>
              </a:rPr>
              <a:t>“A theory of the growth of firms is essentially an examination of the changing productive opportunity of firms; in order to find a limit to growth, or a restriction on the rate of growth, the productive opportunity of a firm must be shown to be limited in any period.” </a:t>
            </a:r>
            <a:r>
              <a:rPr lang="en-IE" dirty="0">
                <a:solidFill>
                  <a:schemeClr val="accent1"/>
                </a:solidFill>
              </a:rPr>
              <a:t>Penrose ([1959], 1995)</a:t>
            </a:r>
          </a:p>
          <a:p>
            <a:pPr marL="382588" indent="-382588">
              <a:lnSpc>
                <a:spcPct val="70000"/>
              </a:lnSpc>
            </a:pPr>
            <a:r>
              <a:rPr lang="en-GB" dirty="0">
                <a:solidFill>
                  <a:schemeClr val="accent1"/>
                </a:solidFill>
              </a:rPr>
              <a:t>It may be that the firm has reached optimum size for its market or attained the horizon set by the entrepreneur and is ‘subject to the inertia of success’.</a:t>
            </a:r>
            <a:endParaRPr lang="en-IE" dirty="0">
              <a:solidFill>
                <a:schemeClr val="accent1"/>
              </a:solidFill>
            </a:endParaRPr>
          </a:p>
        </p:txBody>
      </p:sp>
      <p:pic>
        <p:nvPicPr>
          <p:cNvPr id="5" name="Picture 4" descr="Chart, radar chart&#10;&#10;Description automatically generated">
            <a:extLst>
              <a:ext uri="{FF2B5EF4-FFF2-40B4-BE49-F238E27FC236}">
                <a16:creationId xmlns:a16="http://schemas.microsoft.com/office/drawing/2014/main" id="{A9DFDC37-9CC6-4D4D-8EAB-118B2884A2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4613" y="0"/>
            <a:ext cx="5927387" cy="6858000"/>
          </a:xfrm>
          <a:prstGeom prst="rect">
            <a:avLst/>
          </a:prstGeom>
        </p:spPr>
      </p:pic>
      <p:sp>
        <p:nvSpPr>
          <p:cNvPr id="7" name="TextBox 6">
            <a:extLst>
              <a:ext uri="{FF2B5EF4-FFF2-40B4-BE49-F238E27FC236}">
                <a16:creationId xmlns:a16="http://schemas.microsoft.com/office/drawing/2014/main" id="{9D5B4873-DB30-41B1-8140-2214456EFA52}"/>
              </a:ext>
            </a:extLst>
          </p:cNvPr>
          <p:cNvSpPr txBox="1"/>
          <p:nvPr/>
        </p:nvSpPr>
        <p:spPr>
          <a:xfrm>
            <a:off x="8521430" y="6611779"/>
            <a:ext cx="3599234" cy="246221"/>
          </a:xfrm>
          <a:prstGeom prst="rect">
            <a:avLst/>
          </a:prstGeom>
          <a:noFill/>
        </p:spPr>
        <p:txBody>
          <a:bodyPr wrap="square">
            <a:spAutoFit/>
          </a:bodyPr>
          <a:lstStyle/>
          <a:p>
            <a:r>
              <a:rPr lang="en-IE" sz="1000" dirty="0">
                <a:solidFill>
                  <a:schemeClr val="accent1"/>
                </a:solidFill>
              </a:rPr>
              <a:t>https://www.soarinstitute.co.za/organizational-health-check/</a:t>
            </a:r>
          </a:p>
        </p:txBody>
      </p:sp>
    </p:spTree>
    <p:extLst>
      <p:ext uri="{BB962C8B-B14F-4D97-AF65-F5344CB8AC3E}">
        <p14:creationId xmlns:p14="http://schemas.microsoft.com/office/powerpoint/2010/main" val="3059538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D10A53C2-B8C2-4100-BD9F-DAF757FF26DD}"/>
              </a:ext>
            </a:extLst>
          </p:cNvPr>
          <p:cNvPicPr>
            <a:picLocks noChangeAspect="1"/>
          </p:cNvPicPr>
          <p:nvPr/>
        </p:nvPicPr>
        <p:blipFill rotWithShape="1">
          <a:blip r:embed="rId2">
            <a:extLst>
              <a:ext uri="{28A0092B-C50C-407E-A947-70E740481C1C}">
                <a14:useLocalDpi xmlns:a14="http://schemas.microsoft.com/office/drawing/2010/main" val="0"/>
              </a:ext>
            </a:extLst>
          </a:blip>
          <a:srcRect t="23391" r="9091"/>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465253-8154-490A-BADC-64FB5BC170C4}"/>
              </a:ext>
            </a:extLst>
          </p:cNvPr>
          <p:cNvSpPr>
            <a:spLocks noGrp="1"/>
          </p:cNvSpPr>
          <p:nvPr>
            <p:ph type="title"/>
          </p:nvPr>
        </p:nvSpPr>
        <p:spPr>
          <a:xfrm>
            <a:off x="0" y="208250"/>
            <a:ext cx="5058383" cy="1043409"/>
          </a:xfrm>
        </p:spPr>
        <p:txBody>
          <a:bodyPr>
            <a:noAutofit/>
          </a:bodyPr>
          <a:lstStyle/>
          <a:p>
            <a:r>
              <a:rPr lang="en-IE" b="1" dirty="0">
                <a:solidFill>
                  <a:srgbClr val="0070C0"/>
                </a:solidFill>
              </a:rPr>
              <a:t>Organisational Health</a:t>
            </a:r>
          </a:p>
        </p:txBody>
      </p:sp>
      <p:sp>
        <p:nvSpPr>
          <p:cNvPr id="3" name="Content Placeholder 2">
            <a:extLst>
              <a:ext uri="{FF2B5EF4-FFF2-40B4-BE49-F238E27FC236}">
                <a16:creationId xmlns:a16="http://schemas.microsoft.com/office/drawing/2014/main" id="{A7579BC5-A322-49FE-96AF-ECDB609D28A5}"/>
              </a:ext>
            </a:extLst>
          </p:cNvPr>
          <p:cNvSpPr>
            <a:spLocks noGrp="1"/>
          </p:cNvSpPr>
          <p:nvPr>
            <p:ph idx="1"/>
          </p:nvPr>
        </p:nvSpPr>
        <p:spPr>
          <a:xfrm>
            <a:off x="-2333" y="1352894"/>
            <a:ext cx="4982894" cy="3884545"/>
          </a:xfrm>
        </p:spPr>
        <p:txBody>
          <a:bodyPr anchor="t">
            <a:normAutofit fontScale="62500" lnSpcReduction="20000"/>
          </a:bodyPr>
          <a:lstStyle/>
          <a:p>
            <a:pPr marL="382588" indent="-382588"/>
            <a:r>
              <a:rPr lang="en-GB" dirty="0">
                <a:solidFill>
                  <a:schemeClr val="accent1"/>
                </a:solidFill>
              </a:rPr>
              <a:t>The ability of an organisation to function effectively</a:t>
            </a:r>
          </a:p>
          <a:p>
            <a:pPr marL="382588" indent="-382588"/>
            <a:r>
              <a:rPr lang="en-GB" dirty="0">
                <a:solidFill>
                  <a:schemeClr val="accent1"/>
                </a:solidFill>
              </a:rPr>
              <a:t>Traditionally, when organisations show a good financial performance they were regarded </a:t>
            </a:r>
            <a:r>
              <a:rPr lang="en-IE" dirty="0">
                <a:solidFill>
                  <a:schemeClr val="accent1"/>
                </a:solidFill>
              </a:rPr>
              <a:t>healthy</a:t>
            </a:r>
          </a:p>
          <a:p>
            <a:pPr marL="382588" indent="-382588"/>
            <a:r>
              <a:rPr lang="en-GB" dirty="0">
                <a:solidFill>
                  <a:schemeClr val="accent1"/>
                </a:solidFill>
              </a:rPr>
              <a:t>However, several writers have argued about the insufficiency (ability) of the accounting-based financial measurement system to measure the health of organisations</a:t>
            </a:r>
          </a:p>
          <a:p>
            <a:pPr marL="382588" indent="-382588"/>
            <a:r>
              <a:rPr lang="en-GB" dirty="0">
                <a:solidFill>
                  <a:schemeClr val="accent1"/>
                </a:solidFill>
              </a:rPr>
              <a:t>According to Saunders and Barker (2001), financial analysis tends to measure consequences of organisational factors and events or circumstances and supported for the examination of </a:t>
            </a:r>
            <a:r>
              <a:rPr lang="en-IE" dirty="0">
                <a:solidFill>
                  <a:schemeClr val="accent1"/>
                </a:solidFill>
              </a:rPr>
              <a:t>those organisation factors</a:t>
            </a:r>
          </a:p>
        </p:txBody>
      </p:sp>
    </p:spTree>
    <p:extLst>
      <p:ext uri="{BB962C8B-B14F-4D97-AF65-F5344CB8AC3E}">
        <p14:creationId xmlns:p14="http://schemas.microsoft.com/office/powerpoint/2010/main" val="2309265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in a suit&#10;&#10;Description automatically generated with medium confidence">
            <a:extLst>
              <a:ext uri="{FF2B5EF4-FFF2-40B4-BE49-F238E27FC236}">
                <a16:creationId xmlns:a16="http://schemas.microsoft.com/office/drawing/2014/main" id="{90559B26-7922-4371-BF3D-D491CC3F8DA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316" r="-1" b="-1"/>
          <a:stretch/>
        </p:blipFill>
        <p:spPr>
          <a:xfrm>
            <a:off x="20" y="1282"/>
            <a:ext cx="12191980" cy="6856718"/>
          </a:xfrm>
          <a:prstGeom prst="rect">
            <a:avLst/>
          </a:prstGeom>
        </p:spPr>
      </p:pic>
    </p:spTree>
    <p:extLst>
      <p:ext uri="{BB962C8B-B14F-4D97-AF65-F5344CB8AC3E}">
        <p14:creationId xmlns:p14="http://schemas.microsoft.com/office/powerpoint/2010/main" val="2727493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ext, whiteboard&#10;&#10;Description automatically generated">
            <a:extLst>
              <a:ext uri="{FF2B5EF4-FFF2-40B4-BE49-F238E27FC236}">
                <a16:creationId xmlns:a16="http://schemas.microsoft.com/office/drawing/2014/main" id="{5DD8E78B-4620-415E-9DC2-EF17E0679CD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AAEAF0-3519-4471-A0A1-16CD118C555D}"/>
              </a:ext>
            </a:extLst>
          </p:cNvPr>
          <p:cNvSpPr>
            <a:spLocks noGrp="1"/>
          </p:cNvSpPr>
          <p:nvPr>
            <p:ph type="title"/>
          </p:nvPr>
        </p:nvSpPr>
        <p:spPr>
          <a:xfrm>
            <a:off x="523875" y="5317240"/>
            <a:ext cx="11210925" cy="744836"/>
          </a:xfrm>
        </p:spPr>
        <p:txBody>
          <a:bodyPr vert="horz" lIns="91440" tIns="45720" rIns="91440" bIns="45720" rtlCol="0" anchor="ctr">
            <a:normAutofit fontScale="90000"/>
          </a:bodyPr>
          <a:lstStyle/>
          <a:p>
            <a:pPr algn="ctr"/>
            <a:br>
              <a:rPr lang="en-US" sz="3100" b="1" i="0">
                <a:solidFill>
                  <a:schemeClr val="accent1"/>
                </a:solidFill>
                <a:effectLst/>
              </a:rPr>
            </a:br>
            <a:r>
              <a:rPr lang="en-US" sz="3100" b="1" i="0">
                <a:solidFill>
                  <a:schemeClr val="accent1"/>
                </a:solidFill>
                <a:effectLst/>
              </a:rPr>
              <a:t>Derry </a:t>
            </a:r>
            <a:r>
              <a:rPr lang="en-US" sz="3100" b="1" i="0" dirty="0">
                <a:solidFill>
                  <a:schemeClr val="accent1"/>
                </a:solidFill>
                <a:effectLst/>
              </a:rPr>
              <a:t>Girls - Season 2 | The Difference Between Catholics And Protestants </a:t>
            </a:r>
            <a:br>
              <a:rPr lang="en-US" sz="1400" b="0" i="0" dirty="0">
                <a:solidFill>
                  <a:schemeClr val="tx1">
                    <a:lumMod val="85000"/>
                    <a:lumOff val="15000"/>
                  </a:schemeClr>
                </a:solidFill>
                <a:effectLst/>
              </a:rPr>
            </a:br>
            <a:r>
              <a:rPr lang="en-US" sz="1400" b="0" i="0" dirty="0">
                <a:solidFill>
                  <a:schemeClr val="tx1">
                    <a:lumMod val="85000"/>
                    <a:lumOff val="15000"/>
                  </a:schemeClr>
                </a:solidFill>
                <a:effectLst/>
              </a:rPr>
              <a:t> </a:t>
            </a:r>
            <a:r>
              <a:rPr lang="en-US" sz="1400" b="0" i="0" dirty="0">
                <a:solidFill>
                  <a:schemeClr val="tx1">
                    <a:lumMod val="85000"/>
                    <a:lumOff val="15000"/>
                  </a:schemeClr>
                </a:solidFill>
                <a:effectLst/>
                <a:hlinkClick r:id="rId3"/>
              </a:rPr>
              <a:t>https://www.youtube.com/watch?v=B4O-nOI-6Qg</a:t>
            </a:r>
            <a:br>
              <a:rPr lang="en-US" sz="1400" b="0" i="0" dirty="0">
                <a:solidFill>
                  <a:schemeClr val="tx1">
                    <a:lumMod val="85000"/>
                    <a:lumOff val="15000"/>
                  </a:schemeClr>
                </a:solidFill>
                <a:effectLst/>
              </a:rPr>
            </a:br>
            <a:br>
              <a:rPr lang="en-US" sz="1400" b="0" i="0" dirty="0">
                <a:solidFill>
                  <a:schemeClr val="tx1">
                    <a:lumMod val="85000"/>
                    <a:lumOff val="15000"/>
                  </a:schemeClr>
                </a:solidFill>
                <a:effectLst/>
              </a:rPr>
            </a:br>
            <a:endParaRPr lang="en-US" sz="14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2463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calendar&#10;&#10;Description automatically generated">
            <a:extLst>
              <a:ext uri="{FF2B5EF4-FFF2-40B4-BE49-F238E27FC236}">
                <a16:creationId xmlns:a16="http://schemas.microsoft.com/office/drawing/2014/main" id="{D5FF51F2-EF5B-4D7E-899D-DA9C11B80A5A}"/>
              </a:ext>
            </a:extLst>
          </p:cNvPr>
          <p:cNvPicPr>
            <a:picLocks noChangeAspect="1"/>
          </p:cNvPicPr>
          <p:nvPr/>
        </p:nvPicPr>
        <p:blipFill rotWithShape="1">
          <a:blip r:embed="rId2">
            <a:extLst>
              <a:ext uri="{28A0092B-C50C-407E-A947-70E740481C1C}">
                <a14:useLocalDpi xmlns:a14="http://schemas.microsoft.com/office/drawing/2010/main" val="0"/>
              </a:ext>
            </a:extLst>
          </a:blip>
          <a:srcRect t="7275" r="9091" b="1816"/>
          <a:stretch/>
        </p:blipFill>
        <p:spPr>
          <a:xfrm>
            <a:off x="0" y="0"/>
            <a:ext cx="12192000" cy="685800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24DD501-926F-4DBB-B3F9-48E3621A7A70}"/>
              </a:ext>
            </a:extLst>
          </p:cNvPr>
          <p:cNvSpPr>
            <a:spLocks noGrp="1"/>
          </p:cNvSpPr>
          <p:nvPr>
            <p:ph type="title"/>
          </p:nvPr>
        </p:nvSpPr>
        <p:spPr>
          <a:xfrm>
            <a:off x="124287" y="806933"/>
            <a:ext cx="4812885" cy="1043409"/>
          </a:xfrm>
        </p:spPr>
        <p:txBody>
          <a:bodyPr>
            <a:noAutofit/>
          </a:bodyPr>
          <a:lstStyle/>
          <a:p>
            <a:pPr algn="ctr"/>
            <a:r>
              <a:rPr lang="en-IE" b="1" dirty="0">
                <a:solidFill>
                  <a:srgbClr val="0070C0"/>
                </a:solidFill>
              </a:rPr>
              <a:t>What is the Organisation?</a:t>
            </a:r>
            <a:br>
              <a:rPr lang="en-IE" b="1" dirty="0">
                <a:solidFill>
                  <a:srgbClr val="0070C0"/>
                </a:solidFill>
              </a:rPr>
            </a:br>
            <a:endParaRPr lang="en-IE" b="1" dirty="0">
              <a:solidFill>
                <a:srgbClr val="0070C0"/>
              </a:solidFill>
            </a:endParaRPr>
          </a:p>
        </p:txBody>
      </p:sp>
      <p:sp>
        <p:nvSpPr>
          <p:cNvPr id="3" name="Content Placeholder 2">
            <a:extLst>
              <a:ext uri="{FF2B5EF4-FFF2-40B4-BE49-F238E27FC236}">
                <a16:creationId xmlns:a16="http://schemas.microsoft.com/office/drawing/2014/main" id="{7D78403C-BAED-4DA4-83DA-5DA9D2271F87}"/>
              </a:ext>
            </a:extLst>
          </p:cNvPr>
          <p:cNvSpPr>
            <a:spLocks noGrp="1"/>
          </p:cNvSpPr>
          <p:nvPr>
            <p:ph idx="1"/>
          </p:nvPr>
        </p:nvSpPr>
        <p:spPr>
          <a:xfrm>
            <a:off x="0" y="2033674"/>
            <a:ext cx="5609220" cy="2754086"/>
          </a:xfrm>
        </p:spPr>
        <p:txBody>
          <a:bodyPr anchor="t">
            <a:normAutofit/>
          </a:bodyPr>
          <a:lstStyle/>
          <a:p>
            <a:pPr marL="382588" indent="-382588"/>
            <a:r>
              <a:rPr lang="en-GB" dirty="0">
                <a:solidFill>
                  <a:schemeClr val="accent1"/>
                </a:solidFill>
              </a:rPr>
              <a:t>Is it a living entity ?</a:t>
            </a:r>
          </a:p>
          <a:p>
            <a:pPr marL="382588" indent="-382588"/>
            <a:r>
              <a:rPr lang="en-GB" dirty="0">
                <a:solidFill>
                  <a:schemeClr val="accent1"/>
                </a:solidFill>
              </a:rPr>
              <a:t>Is it a machine for making money?</a:t>
            </a:r>
            <a:endParaRPr lang="en-IE" dirty="0">
              <a:solidFill>
                <a:schemeClr val="accent1"/>
              </a:solidFill>
            </a:endParaRPr>
          </a:p>
        </p:txBody>
      </p:sp>
    </p:spTree>
    <p:extLst>
      <p:ext uri="{BB962C8B-B14F-4D97-AF65-F5344CB8AC3E}">
        <p14:creationId xmlns:p14="http://schemas.microsoft.com/office/powerpoint/2010/main" val="2299522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20840-EBCB-4CDA-A77C-459CF27764AF}"/>
              </a:ext>
            </a:extLst>
          </p:cNvPr>
          <p:cNvSpPr>
            <a:spLocks noGrp="1"/>
          </p:cNvSpPr>
          <p:nvPr>
            <p:ph type="title"/>
          </p:nvPr>
        </p:nvSpPr>
        <p:spPr>
          <a:xfrm>
            <a:off x="39414" y="333594"/>
            <a:ext cx="5699234" cy="1325563"/>
          </a:xfrm>
        </p:spPr>
        <p:txBody>
          <a:bodyPr/>
          <a:lstStyle/>
          <a:p>
            <a:pPr algn="ctr"/>
            <a:r>
              <a:rPr lang="en-IE" b="1" dirty="0">
                <a:solidFill>
                  <a:srgbClr val="0070C0"/>
                </a:solidFill>
              </a:rPr>
              <a:t>Healthy Organisations</a:t>
            </a:r>
          </a:p>
        </p:txBody>
      </p:sp>
      <p:sp>
        <p:nvSpPr>
          <p:cNvPr id="3" name="Content Placeholder 2">
            <a:extLst>
              <a:ext uri="{FF2B5EF4-FFF2-40B4-BE49-F238E27FC236}">
                <a16:creationId xmlns:a16="http://schemas.microsoft.com/office/drawing/2014/main" id="{154BB204-3CF3-48CD-BA70-57F98B26469F}"/>
              </a:ext>
            </a:extLst>
          </p:cNvPr>
          <p:cNvSpPr>
            <a:spLocks noGrp="1"/>
          </p:cNvSpPr>
          <p:nvPr>
            <p:ph idx="1"/>
          </p:nvPr>
        </p:nvSpPr>
        <p:spPr>
          <a:xfrm>
            <a:off x="0" y="1659156"/>
            <a:ext cx="6201103" cy="5198843"/>
          </a:xfrm>
        </p:spPr>
        <p:txBody>
          <a:bodyPr/>
          <a:lstStyle/>
          <a:p>
            <a:r>
              <a:rPr lang="en-GB" dirty="0">
                <a:solidFill>
                  <a:schemeClr val="accent1"/>
                </a:solidFill>
              </a:rPr>
              <a:t>What constitutes a ‘healthy’ organisation?</a:t>
            </a:r>
          </a:p>
          <a:p>
            <a:r>
              <a:rPr lang="en-GB" dirty="0">
                <a:solidFill>
                  <a:schemeClr val="accent1"/>
                </a:solidFill>
              </a:rPr>
              <a:t>Recognizing and understanding the characteristics of healthy organisations can help detect problems in the business, for example if it is unprofitable and take corrective steps to operate a successful business</a:t>
            </a:r>
            <a:endParaRPr lang="en-IE" dirty="0">
              <a:solidFill>
                <a:schemeClr val="accent1"/>
              </a:solidFill>
            </a:endParaRPr>
          </a:p>
        </p:txBody>
      </p:sp>
      <p:pic>
        <p:nvPicPr>
          <p:cNvPr id="4" name="Picture 3" descr="A picture containing text, nature, mountain&#10;&#10;Description automatically generated">
            <a:extLst>
              <a:ext uri="{FF2B5EF4-FFF2-40B4-BE49-F238E27FC236}">
                <a16:creationId xmlns:a16="http://schemas.microsoft.com/office/drawing/2014/main" id="{5EA86F13-5192-42F4-A189-C9250DCA51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0" y="0"/>
            <a:ext cx="5905500" cy="6858000"/>
          </a:xfrm>
          <a:prstGeom prst="rect">
            <a:avLst/>
          </a:prstGeom>
        </p:spPr>
      </p:pic>
    </p:spTree>
    <p:extLst>
      <p:ext uri="{BB962C8B-B14F-4D97-AF65-F5344CB8AC3E}">
        <p14:creationId xmlns:p14="http://schemas.microsoft.com/office/powerpoint/2010/main" val="1929447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FD6B2-814B-4E73-BEA6-E1973D4254D1}"/>
              </a:ext>
            </a:extLst>
          </p:cNvPr>
          <p:cNvSpPr>
            <a:spLocks noGrp="1"/>
          </p:cNvSpPr>
          <p:nvPr>
            <p:ph type="title"/>
          </p:nvPr>
        </p:nvSpPr>
        <p:spPr>
          <a:xfrm>
            <a:off x="0" y="323084"/>
            <a:ext cx="8303172" cy="1325563"/>
          </a:xfrm>
        </p:spPr>
        <p:txBody>
          <a:bodyPr/>
          <a:lstStyle/>
          <a:p>
            <a:pPr algn="ctr"/>
            <a:r>
              <a:rPr lang="en-IE" b="1" dirty="0">
                <a:solidFill>
                  <a:schemeClr val="accent1"/>
                </a:solidFill>
              </a:rPr>
              <a:t>Healthy Organisations</a:t>
            </a:r>
          </a:p>
        </p:txBody>
      </p:sp>
      <p:sp>
        <p:nvSpPr>
          <p:cNvPr id="3" name="Content Placeholder 2">
            <a:extLst>
              <a:ext uri="{FF2B5EF4-FFF2-40B4-BE49-F238E27FC236}">
                <a16:creationId xmlns:a16="http://schemas.microsoft.com/office/drawing/2014/main" id="{4363984E-AA4B-430F-B80D-49ABCF01612E}"/>
              </a:ext>
            </a:extLst>
          </p:cNvPr>
          <p:cNvSpPr>
            <a:spLocks noGrp="1"/>
          </p:cNvSpPr>
          <p:nvPr>
            <p:ph idx="1"/>
          </p:nvPr>
        </p:nvSpPr>
        <p:spPr>
          <a:xfrm>
            <a:off x="0" y="1825624"/>
            <a:ext cx="8303172" cy="5032376"/>
          </a:xfrm>
        </p:spPr>
        <p:txBody>
          <a:bodyPr/>
          <a:lstStyle/>
          <a:p>
            <a:r>
              <a:rPr lang="en-GB" dirty="0">
                <a:solidFill>
                  <a:schemeClr val="accent1"/>
                </a:solidFill>
              </a:rPr>
              <a:t>According to </a:t>
            </a:r>
            <a:r>
              <a:rPr lang="en-GB" dirty="0" err="1">
                <a:solidFill>
                  <a:schemeClr val="accent1"/>
                </a:solidFill>
              </a:rPr>
              <a:t>DeGeus</a:t>
            </a:r>
            <a:r>
              <a:rPr lang="en-GB" dirty="0">
                <a:solidFill>
                  <a:schemeClr val="accent1"/>
                </a:solidFill>
              </a:rPr>
              <a:t> (2007) The ancient Chinese characters for business, at least 3000 years old, translate as ‘Life’ or ‘Live’ , the second translates as ‘Meaning’</a:t>
            </a:r>
            <a:endParaRPr lang="en-IE" dirty="0">
              <a:solidFill>
                <a:schemeClr val="accent1"/>
              </a:solidFill>
            </a:endParaRPr>
          </a:p>
          <a:p>
            <a:r>
              <a:rPr lang="en-GB" dirty="0">
                <a:solidFill>
                  <a:schemeClr val="accent1"/>
                </a:solidFill>
              </a:rPr>
              <a:t>Workers experience corporate health not in terms of corporate life expectancy but as;</a:t>
            </a:r>
          </a:p>
          <a:p>
            <a:pPr marL="971550" lvl="2" indent="-514350">
              <a:spcBef>
                <a:spcPts val="1000"/>
              </a:spcBef>
            </a:pPr>
            <a:r>
              <a:rPr lang="en-IE" sz="2400" dirty="0">
                <a:solidFill>
                  <a:schemeClr val="accent1"/>
                </a:solidFill>
              </a:rPr>
              <a:t>Work stress</a:t>
            </a:r>
          </a:p>
          <a:p>
            <a:pPr marL="971550" lvl="2" indent="-514350">
              <a:spcBef>
                <a:spcPts val="1000"/>
              </a:spcBef>
            </a:pPr>
            <a:r>
              <a:rPr lang="en-GB" sz="2400" dirty="0">
                <a:solidFill>
                  <a:schemeClr val="accent1"/>
                </a:solidFill>
              </a:rPr>
              <a:t>Endless struggles for power and control</a:t>
            </a:r>
          </a:p>
          <a:p>
            <a:pPr marL="971550" lvl="2" indent="-514350">
              <a:spcBef>
                <a:spcPts val="1000"/>
              </a:spcBef>
            </a:pPr>
            <a:r>
              <a:rPr lang="en-IE" sz="2400" dirty="0">
                <a:solidFill>
                  <a:schemeClr val="accent1"/>
                </a:solidFill>
              </a:rPr>
              <a:t>Cynicism and resignation</a:t>
            </a:r>
          </a:p>
          <a:p>
            <a:pPr marL="971550" lvl="2" indent="-514350">
              <a:spcBef>
                <a:spcPts val="1000"/>
              </a:spcBef>
            </a:pPr>
            <a:r>
              <a:rPr lang="en-GB" sz="2400" dirty="0">
                <a:solidFill>
                  <a:schemeClr val="accent1"/>
                </a:solidFill>
              </a:rPr>
              <a:t>Work environment that stifles rather than releases human </a:t>
            </a:r>
            <a:r>
              <a:rPr lang="en-IE" sz="2400" dirty="0">
                <a:solidFill>
                  <a:schemeClr val="accent1"/>
                </a:solidFill>
              </a:rPr>
              <a:t>potential</a:t>
            </a:r>
          </a:p>
        </p:txBody>
      </p:sp>
      <p:pic>
        <p:nvPicPr>
          <p:cNvPr id="5" name="Picture 4" descr="A picture containing shoji&#10;&#10;Description automatically generated">
            <a:extLst>
              <a:ext uri="{FF2B5EF4-FFF2-40B4-BE49-F238E27FC236}">
                <a16:creationId xmlns:a16="http://schemas.microsoft.com/office/drawing/2014/main" id="{66BF23A4-4954-47A2-ABEC-1DAD57533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2800" y="128587"/>
            <a:ext cx="3759200" cy="3394075"/>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B57A6D5E-992D-47A1-BFFD-5359879B52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2800" y="3598587"/>
            <a:ext cx="3759200" cy="3130826"/>
          </a:xfrm>
          <a:prstGeom prst="rect">
            <a:avLst/>
          </a:prstGeom>
        </p:spPr>
      </p:pic>
      <p:sp>
        <p:nvSpPr>
          <p:cNvPr id="9" name="TextBox 8">
            <a:extLst>
              <a:ext uri="{FF2B5EF4-FFF2-40B4-BE49-F238E27FC236}">
                <a16:creationId xmlns:a16="http://schemas.microsoft.com/office/drawing/2014/main" id="{7C5C4702-3B24-477D-BCEC-4039B9B20F62}"/>
              </a:ext>
            </a:extLst>
          </p:cNvPr>
          <p:cNvSpPr txBox="1"/>
          <p:nvPr/>
        </p:nvSpPr>
        <p:spPr>
          <a:xfrm>
            <a:off x="8432800" y="6650251"/>
            <a:ext cx="3426715" cy="415498"/>
          </a:xfrm>
          <a:prstGeom prst="rect">
            <a:avLst/>
          </a:prstGeom>
          <a:noFill/>
        </p:spPr>
        <p:txBody>
          <a:bodyPr wrap="square">
            <a:spAutoFit/>
          </a:bodyPr>
          <a:lstStyle/>
          <a:p>
            <a:r>
              <a:rPr lang="en-IE" sz="1050" dirty="0">
                <a:solidFill>
                  <a:schemeClr val="accent1"/>
                </a:solidFill>
                <a:hlinkClick r:id="rId4"/>
              </a:rPr>
              <a:t>https://www.chinese-word.com/keyword/keyword-m.html</a:t>
            </a:r>
            <a:endParaRPr lang="en-IE" sz="1050" dirty="0">
              <a:solidFill>
                <a:schemeClr val="accent1"/>
              </a:solidFill>
            </a:endParaRPr>
          </a:p>
          <a:p>
            <a:endParaRPr lang="en-IE" sz="1050" dirty="0">
              <a:solidFill>
                <a:schemeClr val="accent1"/>
              </a:solidFill>
            </a:endParaRPr>
          </a:p>
        </p:txBody>
      </p:sp>
    </p:spTree>
    <p:extLst>
      <p:ext uri="{BB962C8B-B14F-4D97-AF65-F5344CB8AC3E}">
        <p14:creationId xmlns:p14="http://schemas.microsoft.com/office/powerpoint/2010/main" val="1665094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E79A-7D77-4A8E-A467-BEC22B907507}"/>
              </a:ext>
            </a:extLst>
          </p:cNvPr>
          <p:cNvSpPr>
            <a:spLocks noGrp="1"/>
          </p:cNvSpPr>
          <p:nvPr>
            <p:ph type="title"/>
          </p:nvPr>
        </p:nvSpPr>
        <p:spPr>
          <a:xfrm>
            <a:off x="0" y="365483"/>
            <a:ext cx="7296807" cy="1325563"/>
          </a:xfrm>
        </p:spPr>
        <p:txBody>
          <a:bodyPr>
            <a:noAutofit/>
          </a:bodyPr>
          <a:lstStyle/>
          <a:p>
            <a:pPr algn="ctr"/>
            <a:r>
              <a:rPr lang="en-GB" b="1" dirty="0">
                <a:solidFill>
                  <a:srgbClr val="0070C0"/>
                </a:solidFill>
              </a:rPr>
              <a:t>Pfeffer (1988) </a:t>
            </a:r>
            <a:br>
              <a:rPr lang="en-GB" b="1" dirty="0">
                <a:solidFill>
                  <a:srgbClr val="0070C0"/>
                </a:solidFill>
              </a:rPr>
            </a:br>
            <a:r>
              <a:rPr lang="en-GB" b="1" dirty="0">
                <a:solidFill>
                  <a:srgbClr val="0070C0"/>
                </a:solidFill>
              </a:rPr>
              <a:t>Seven People Centred Practices</a:t>
            </a:r>
            <a:br>
              <a:rPr lang="en-GB" b="1" dirty="0">
                <a:solidFill>
                  <a:srgbClr val="0070C0"/>
                </a:solidFill>
              </a:rPr>
            </a:br>
            <a:endParaRPr lang="en-IE" b="1" dirty="0">
              <a:solidFill>
                <a:srgbClr val="0070C0"/>
              </a:solidFill>
            </a:endParaRPr>
          </a:p>
        </p:txBody>
      </p:sp>
      <p:sp>
        <p:nvSpPr>
          <p:cNvPr id="3" name="Content Placeholder 2">
            <a:extLst>
              <a:ext uri="{FF2B5EF4-FFF2-40B4-BE49-F238E27FC236}">
                <a16:creationId xmlns:a16="http://schemas.microsoft.com/office/drawing/2014/main" id="{F9235CA7-BDE9-4B23-9FC4-865AD6507F02}"/>
              </a:ext>
            </a:extLst>
          </p:cNvPr>
          <p:cNvSpPr>
            <a:spLocks noGrp="1"/>
          </p:cNvSpPr>
          <p:nvPr>
            <p:ph idx="1"/>
          </p:nvPr>
        </p:nvSpPr>
        <p:spPr>
          <a:xfrm>
            <a:off x="0" y="1691046"/>
            <a:ext cx="6973957" cy="5084927"/>
          </a:xfrm>
        </p:spPr>
        <p:txBody>
          <a:bodyPr/>
          <a:lstStyle/>
          <a:p>
            <a:pPr marL="514350" indent="-514350">
              <a:buFont typeface="+mj-lt"/>
              <a:buAutoNum type="arabicPeriod"/>
            </a:pPr>
            <a:r>
              <a:rPr lang="en-GB" dirty="0">
                <a:solidFill>
                  <a:schemeClr val="accent1"/>
                </a:solidFill>
              </a:rPr>
              <a:t>Job security (to eliminate fear of lay-offs)</a:t>
            </a:r>
          </a:p>
          <a:p>
            <a:pPr marL="514350" indent="-514350">
              <a:buFont typeface="+mj-lt"/>
              <a:buAutoNum type="arabicPeriod"/>
            </a:pPr>
            <a:r>
              <a:rPr lang="en-GB" dirty="0">
                <a:solidFill>
                  <a:schemeClr val="accent1"/>
                </a:solidFill>
              </a:rPr>
              <a:t>Careful hiring (emphasizing a good fit with company culture)</a:t>
            </a:r>
          </a:p>
          <a:p>
            <a:pPr marL="514350" indent="-514350">
              <a:buFont typeface="+mj-lt"/>
              <a:buAutoNum type="arabicPeriod"/>
            </a:pPr>
            <a:r>
              <a:rPr lang="en-GB" dirty="0">
                <a:solidFill>
                  <a:schemeClr val="accent1"/>
                </a:solidFill>
              </a:rPr>
              <a:t>Power to the people (via decentralization and self-managed teams)</a:t>
            </a:r>
          </a:p>
          <a:p>
            <a:pPr marL="514350" indent="-514350">
              <a:buFont typeface="+mj-lt"/>
              <a:buAutoNum type="arabicPeriod"/>
            </a:pPr>
            <a:r>
              <a:rPr lang="en-GB" dirty="0">
                <a:solidFill>
                  <a:schemeClr val="accent1"/>
                </a:solidFill>
              </a:rPr>
              <a:t>Generous pay for performance</a:t>
            </a:r>
          </a:p>
          <a:p>
            <a:pPr marL="514350" indent="-514350">
              <a:buFont typeface="+mj-lt"/>
              <a:buAutoNum type="arabicPeriod"/>
            </a:pPr>
            <a:r>
              <a:rPr lang="en-IE" dirty="0">
                <a:solidFill>
                  <a:schemeClr val="accent1"/>
                </a:solidFill>
              </a:rPr>
              <a:t>Lots of training</a:t>
            </a:r>
          </a:p>
          <a:p>
            <a:pPr marL="514350" indent="-514350">
              <a:buFont typeface="+mj-lt"/>
              <a:buAutoNum type="arabicPeriod"/>
            </a:pPr>
            <a:r>
              <a:rPr lang="en-GB" dirty="0">
                <a:solidFill>
                  <a:schemeClr val="accent1"/>
                </a:solidFill>
              </a:rPr>
              <a:t>Less emphasis on status (to build a ‘we’ feeling)</a:t>
            </a:r>
          </a:p>
          <a:p>
            <a:pPr marL="514350" indent="-514350">
              <a:buFont typeface="+mj-lt"/>
              <a:buAutoNum type="arabicPeriod"/>
            </a:pPr>
            <a:r>
              <a:rPr lang="en-GB" dirty="0">
                <a:solidFill>
                  <a:schemeClr val="accent1"/>
                </a:solidFill>
              </a:rPr>
              <a:t>Trust building (through the sharing of critical information)</a:t>
            </a:r>
            <a:endParaRPr lang="en-IE" dirty="0">
              <a:solidFill>
                <a:schemeClr val="accent1"/>
              </a:solidFill>
            </a:endParaRPr>
          </a:p>
        </p:txBody>
      </p:sp>
      <p:pic>
        <p:nvPicPr>
          <p:cNvPr id="5" name="Picture 4" descr="Graphical user interface, website&#10;&#10;Description automatically generated">
            <a:extLst>
              <a:ext uri="{FF2B5EF4-FFF2-40B4-BE49-F238E27FC236}">
                <a16:creationId xmlns:a16="http://schemas.microsoft.com/office/drawing/2014/main" id="{41A3C297-5089-479C-86DE-358D3DDF20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0607" y="0"/>
            <a:ext cx="4971393" cy="6947452"/>
          </a:xfrm>
          <a:prstGeom prst="rect">
            <a:avLst/>
          </a:prstGeom>
        </p:spPr>
      </p:pic>
    </p:spTree>
    <p:extLst>
      <p:ext uri="{BB962C8B-B14F-4D97-AF65-F5344CB8AC3E}">
        <p14:creationId xmlns:p14="http://schemas.microsoft.com/office/powerpoint/2010/main" val="2457184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 cluttered, messy, office&#10;&#10;Description automatically generated">
            <a:extLst>
              <a:ext uri="{FF2B5EF4-FFF2-40B4-BE49-F238E27FC236}">
                <a16:creationId xmlns:a16="http://schemas.microsoft.com/office/drawing/2014/main" id="{A74AD526-92A6-4351-84CF-54C4E1F35BBF}"/>
              </a:ext>
            </a:extLst>
          </p:cNvPr>
          <p:cNvPicPr>
            <a:picLocks noChangeAspect="1"/>
          </p:cNvPicPr>
          <p:nvPr/>
        </p:nvPicPr>
        <p:blipFill rotWithShape="1">
          <a:blip r:embed="rId2">
            <a:extLst>
              <a:ext uri="{28A0092B-C50C-407E-A947-70E740481C1C}">
                <a14:useLocalDpi xmlns:a14="http://schemas.microsoft.com/office/drawing/2010/main" val="0"/>
              </a:ext>
            </a:extLst>
          </a:blip>
          <a:srcRect t="14615" r="9091" b="4855"/>
          <a:stretch/>
        </p:blipFill>
        <p:spPr>
          <a:xfrm>
            <a:off x="-2334" y="10"/>
            <a:ext cx="12191980" cy="6857990"/>
          </a:xfrm>
          <a:prstGeom prst="rect">
            <a:avLst/>
          </a:prstGeom>
        </p:spPr>
      </p:pic>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22E23A-DFB2-48BA-AD53-311ABD2385F7}"/>
              </a:ext>
            </a:extLst>
          </p:cNvPr>
          <p:cNvSpPr>
            <a:spLocks noGrp="1"/>
          </p:cNvSpPr>
          <p:nvPr>
            <p:ph type="title"/>
          </p:nvPr>
        </p:nvSpPr>
        <p:spPr>
          <a:xfrm>
            <a:off x="-21403" y="498025"/>
            <a:ext cx="5145932" cy="1043409"/>
          </a:xfrm>
        </p:spPr>
        <p:txBody>
          <a:bodyPr>
            <a:normAutofit fontScale="90000"/>
          </a:bodyPr>
          <a:lstStyle/>
          <a:p>
            <a:pPr algn="ctr"/>
            <a:r>
              <a:rPr lang="en-GB" b="1" dirty="0">
                <a:solidFill>
                  <a:srgbClr val="0070C0"/>
                </a:solidFill>
              </a:rPr>
              <a:t>Organising as a function of Management</a:t>
            </a:r>
            <a:endParaRPr lang="en-IE" b="1" dirty="0">
              <a:solidFill>
                <a:srgbClr val="0070C0"/>
              </a:solidFill>
            </a:endParaRPr>
          </a:p>
        </p:txBody>
      </p:sp>
      <p:sp>
        <p:nvSpPr>
          <p:cNvPr id="3" name="Content Placeholder 2">
            <a:extLst>
              <a:ext uri="{FF2B5EF4-FFF2-40B4-BE49-F238E27FC236}">
                <a16:creationId xmlns:a16="http://schemas.microsoft.com/office/drawing/2014/main" id="{28B50EB0-9604-42F8-AB59-EACA11A08210}"/>
              </a:ext>
            </a:extLst>
          </p:cNvPr>
          <p:cNvSpPr>
            <a:spLocks noGrp="1"/>
          </p:cNvSpPr>
          <p:nvPr>
            <p:ph idx="1"/>
          </p:nvPr>
        </p:nvSpPr>
        <p:spPr>
          <a:xfrm>
            <a:off x="0" y="1684854"/>
            <a:ext cx="5330758" cy="3488292"/>
          </a:xfrm>
        </p:spPr>
        <p:txBody>
          <a:bodyPr anchor="t">
            <a:normAutofit fontScale="70000" lnSpcReduction="20000"/>
          </a:bodyPr>
          <a:lstStyle/>
          <a:p>
            <a:r>
              <a:rPr lang="en-GB" dirty="0">
                <a:solidFill>
                  <a:schemeClr val="accent1"/>
                </a:solidFill>
              </a:rPr>
              <a:t>Organising is the function of management which follows planning</a:t>
            </a:r>
          </a:p>
          <a:p>
            <a:r>
              <a:rPr lang="en-GB" dirty="0">
                <a:solidFill>
                  <a:schemeClr val="accent1"/>
                </a:solidFill>
              </a:rPr>
              <a:t>It is a function in which the synchronization and combination of human, physical and </a:t>
            </a:r>
            <a:r>
              <a:rPr lang="en-IE" dirty="0">
                <a:solidFill>
                  <a:schemeClr val="accent1"/>
                </a:solidFill>
              </a:rPr>
              <a:t>financial resources takes place</a:t>
            </a:r>
          </a:p>
          <a:p>
            <a:r>
              <a:rPr lang="en-GB" dirty="0">
                <a:solidFill>
                  <a:schemeClr val="accent1"/>
                </a:solidFill>
              </a:rPr>
              <a:t>Barnard (1948), “Organising is a function by which the concern is able to define the role positions, the jobs related and the co-ordination between authority and responsibility. Hence, a manager always has            to organise in order to get </a:t>
            </a:r>
            <a:r>
              <a:rPr lang="en-IE" dirty="0">
                <a:solidFill>
                  <a:schemeClr val="accent1"/>
                </a:solidFill>
              </a:rPr>
              <a:t>results.”</a:t>
            </a:r>
          </a:p>
          <a:p>
            <a:r>
              <a:rPr lang="en-GB" dirty="0">
                <a:solidFill>
                  <a:schemeClr val="accent1"/>
                </a:solidFill>
              </a:rPr>
              <a:t>Albert Einstein "If a cluttered desk is a                                           sign of a cluttered mind, of what,                              then, is an empty desk a sign?</a:t>
            </a:r>
            <a:endParaRPr lang="en-IE" dirty="0">
              <a:solidFill>
                <a:schemeClr val="accent1"/>
              </a:solidFill>
            </a:endParaRPr>
          </a:p>
        </p:txBody>
      </p:sp>
    </p:spTree>
    <p:extLst>
      <p:ext uri="{BB962C8B-B14F-4D97-AF65-F5344CB8AC3E}">
        <p14:creationId xmlns:p14="http://schemas.microsoft.com/office/powerpoint/2010/main" val="376400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B9252-AF27-4C09-A0E0-2DCC718DFBEB}"/>
              </a:ext>
            </a:extLst>
          </p:cNvPr>
          <p:cNvSpPr>
            <a:spLocks noGrp="1"/>
          </p:cNvSpPr>
          <p:nvPr>
            <p:ph type="title"/>
          </p:nvPr>
        </p:nvSpPr>
        <p:spPr>
          <a:xfrm>
            <a:off x="838200" y="144408"/>
            <a:ext cx="10515600" cy="1325563"/>
          </a:xfrm>
        </p:spPr>
        <p:txBody>
          <a:bodyPr/>
          <a:lstStyle/>
          <a:p>
            <a:pPr algn="ctr"/>
            <a:r>
              <a:rPr lang="en-GB" b="1" dirty="0">
                <a:solidFill>
                  <a:srgbClr val="0070C0"/>
                </a:solidFill>
              </a:rPr>
              <a:t>The 4-P Cycle of Continuous Improvement</a:t>
            </a:r>
            <a:br>
              <a:rPr lang="en-GB" b="1" dirty="0">
                <a:solidFill>
                  <a:srgbClr val="0070C0"/>
                </a:solidFill>
              </a:rPr>
            </a:br>
            <a:r>
              <a:rPr lang="en-IE" b="1" dirty="0">
                <a:solidFill>
                  <a:srgbClr val="0070C0"/>
                </a:solidFill>
              </a:rPr>
              <a:t>Organizational Health</a:t>
            </a:r>
          </a:p>
        </p:txBody>
      </p:sp>
      <p:graphicFrame>
        <p:nvGraphicFramePr>
          <p:cNvPr id="5" name="Content Placeholder 4">
            <a:extLst>
              <a:ext uri="{FF2B5EF4-FFF2-40B4-BE49-F238E27FC236}">
                <a16:creationId xmlns:a16="http://schemas.microsoft.com/office/drawing/2014/main" id="{3D37F588-F404-429C-8A3C-A7A79CA091C6}"/>
              </a:ext>
            </a:extLst>
          </p:cNvPr>
          <p:cNvGraphicFramePr>
            <a:graphicFrameLocks noGrp="1"/>
          </p:cNvGraphicFramePr>
          <p:nvPr>
            <p:ph idx="1"/>
            <p:extLst>
              <p:ext uri="{D42A27DB-BD31-4B8C-83A1-F6EECF244321}">
                <p14:modId xmlns:p14="http://schemas.microsoft.com/office/powerpoint/2010/main" val="1868941012"/>
              </p:ext>
            </p:extLst>
          </p:nvPr>
        </p:nvGraphicFramePr>
        <p:xfrm>
          <a:off x="365234" y="1469971"/>
          <a:ext cx="11616559" cy="5243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456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910FC-CCEF-4C45-8F99-F924A06D538A}"/>
              </a:ext>
            </a:extLst>
          </p:cNvPr>
          <p:cNvSpPr>
            <a:spLocks noGrp="1"/>
          </p:cNvSpPr>
          <p:nvPr>
            <p:ph type="title"/>
          </p:nvPr>
        </p:nvSpPr>
        <p:spPr>
          <a:xfrm>
            <a:off x="621468" y="365121"/>
            <a:ext cx="6608975" cy="1325563"/>
          </a:xfrm>
        </p:spPr>
        <p:txBody>
          <a:bodyPr>
            <a:noAutofit/>
          </a:bodyPr>
          <a:lstStyle/>
          <a:p>
            <a:pPr algn="ctr"/>
            <a:r>
              <a:rPr lang="en-IE" b="1" dirty="0">
                <a:solidFill>
                  <a:srgbClr val="0070C0"/>
                </a:solidFill>
              </a:rPr>
              <a:t>Defining the Living Company</a:t>
            </a:r>
            <a:br>
              <a:rPr lang="en-IE" b="1" dirty="0">
                <a:solidFill>
                  <a:srgbClr val="0070C0"/>
                </a:solidFill>
              </a:rPr>
            </a:br>
            <a:r>
              <a:rPr lang="en-IE" b="1" dirty="0">
                <a:solidFill>
                  <a:srgbClr val="0070C0"/>
                </a:solidFill>
              </a:rPr>
              <a:t>(</a:t>
            </a:r>
            <a:r>
              <a:rPr lang="en-IE" b="1" dirty="0">
                <a:solidFill>
                  <a:schemeClr val="accent1"/>
                </a:solidFill>
              </a:rPr>
              <a:t>De </a:t>
            </a:r>
            <a:r>
              <a:rPr lang="en-IE" b="1" dirty="0" err="1">
                <a:solidFill>
                  <a:schemeClr val="accent1"/>
                </a:solidFill>
              </a:rPr>
              <a:t>Geus</a:t>
            </a:r>
            <a:r>
              <a:rPr lang="en-IE" b="1" dirty="0">
                <a:solidFill>
                  <a:schemeClr val="accent1"/>
                </a:solidFill>
              </a:rPr>
              <a:t>’ Four Factors)</a:t>
            </a:r>
            <a:br>
              <a:rPr lang="en-IE" b="1" dirty="0">
                <a:solidFill>
                  <a:schemeClr val="accent1"/>
                </a:solidFill>
              </a:rPr>
            </a:br>
            <a:endParaRPr lang="en-IE" b="1" dirty="0">
              <a:solidFill>
                <a:srgbClr val="0070C0"/>
              </a:solidFill>
            </a:endParaRPr>
          </a:p>
        </p:txBody>
      </p:sp>
      <p:sp>
        <p:nvSpPr>
          <p:cNvPr id="3" name="Content Placeholder 2">
            <a:extLst>
              <a:ext uri="{FF2B5EF4-FFF2-40B4-BE49-F238E27FC236}">
                <a16:creationId xmlns:a16="http://schemas.microsoft.com/office/drawing/2014/main" id="{1BC25DF6-46F3-4870-A440-DB322D9A2A4B}"/>
              </a:ext>
            </a:extLst>
          </p:cNvPr>
          <p:cNvSpPr>
            <a:spLocks noGrp="1"/>
          </p:cNvSpPr>
          <p:nvPr>
            <p:ph idx="1"/>
          </p:nvPr>
        </p:nvSpPr>
        <p:spPr>
          <a:xfrm>
            <a:off x="0" y="1690687"/>
            <a:ext cx="7851913" cy="5167311"/>
          </a:xfrm>
        </p:spPr>
        <p:txBody>
          <a:bodyPr>
            <a:normAutofit lnSpcReduction="10000"/>
          </a:bodyPr>
          <a:lstStyle/>
          <a:p>
            <a:pPr marL="514350" indent="-514350">
              <a:buFont typeface="+mj-lt"/>
              <a:buAutoNum type="arabicPeriod"/>
            </a:pPr>
            <a:r>
              <a:rPr lang="en-GB" dirty="0">
                <a:solidFill>
                  <a:schemeClr val="accent1"/>
                </a:solidFill>
              </a:rPr>
              <a:t>Sensitivity to the environment represents a company’s ability to learn and adapt</a:t>
            </a:r>
          </a:p>
          <a:p>
            <a:pPr marL="514350" indent="-514350">
              <a:buFont typeface="+mj-lt"/>
              <a:buAutoNum type="arabicPeriod"/>
            </a:pPr>
            <a:r>
              <a:rPr lang="en-GB" dirty="0">
                <a:solidFill>
                  <a:schemeClr val="accent1"/>
                </a:solidFill>
              </a:rPr>
              <a:t>Cohesion and identity, it is now clear, are aspects of a company’s innate ability to build a community and a </a:t>
            </a:r>
            <a:r>
              <a:rPr lang="en-IE" dirty="0">
                <a:solidFill>
                  <a:schemeClr val="accent1"/>
                </a:solidFill>
              </a:rPr>
              <a:t>persona for itself</a:t>
            </a:r>
          </a:p>
          <a:p>
            <a:pPr marL="514350" indent="-514350">
              <a:buFont typeface="+mj-lt"/>
              <a:buAutoNum type="arabicPeriod"/>
            </a:pPr>
            <a:r>
              <a:rPr lang="en-GB" dirty="0">
                <a:solidFill>
                  <a:schemeClr val="accent1"/>
                </a:solidFill>
              </a:rPr>
              <a:t>Tolerance and its corollary, decentralization, are both symptoms of a company’s awareness of ecology: its ability to build constructive relationships with other entities, within and outside itself</a:t>
            </a:r>
          </a:p>
          <a:p>
            <a:pPr marL="514350" indent="-514350">
              <a:buFont typeface="+mj-lt"/>
              <a:buAutoNum type="arabicPeriod"/>
            </a:pPr>
            <a:r>
              <a:rPr lang="en-GB" dirty="0">
                <a:solidFill>
                  <a:schemeClr val="accent1"/>
                </a:solidFill>
              </a:rPr>
              <a:t>Conservative financing as one element in a very critical corporate attribute: the ability to govern its own growth and evolution effectively</a:t>
            </a:r>
            <a:endParaRPr lang="en-IE" dirty="0">
              <a:solidFill>
                <a:schemeClr val="accent1"/>
              </a:solidFill>
            </a:endParaRPr>
          </a:p>
        </p:txBody>
      </p:sp>
      <p:pic>
        <p:nvPicPr>
          <p:cNvPr id="5" name="Picture 4" descr="A picture containing text&#10;&#10;Description automatically generated">
            <a:extLst>
              <a:ext uri="{FF2B5EF4-FFF2-40B4-BE49-F238E27FC236}">
                <a16:creationId xmlns:a16="http://schemas.microsoft.com/office/drawing/2014/main" id="{A2A3F8D2-3455-4F14-A400-B5B38E1E1DEF}"/>
              </a:ext>
            </a:extLst>
          </p:cNvPr>
          <p:cNvPicPr>
            <a:picLocks noChangeAspect="1"/>
          </p:cNvPicPr>
          <p:nvPr/>
        </p:nvPicPr>
        <p:blipFill rotWithShape="1">
          <a:blip r:embed="rId2">
            <a:extLst>
              <a:ext uri="{28A0092B-C50C-407E-A947-70E740481C1C}">
                <a14:useLocalDpi xmlns:a14="http://schemas.microsoft.com/office/drawing/2010/main" val="0"/>
              </a:ext>
            </a:extLst>
          </a:blip>
          <a:srcRect l="15057" r="18527"/>
          <a:stretch/>
        </p:blipFill>
        <p:spPr>
          <a:xfrm>
            <a:off x="7772400" y="1"/>
            <a:ext cx="4419600" cy="6858000"/>
          </a:xfrm>
          <a:prstGeom prst="rect">
            <a:avLst/>
          </a:prstGeom>
        </p:spPr>
      </p:pic>
    </p:spTree>
    <p:extLst>
      <p:ext uri="{BB962C8B-B14F-4D97-AF65-F5344CB8AC3E}">
        <p14:creationId xmlns:p14="http://schemas.microsoft.com/office/powerpoint/2010/main" val="2509680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BE82-1275-4D68-AE59-C375AF6190A6}"/>
              </a:ext>
            </a:extLst>
          </p:cNvPr>
          <p:cNvSpPr>
            <a:spLocks noGrp="1"/>
          </p:cNvSpPr>
          <p:nvPr>
            <p:ph type="title"/>
          </p:nvPr>
        </p:nvSpPr>
        <p:spPr>
          <a:xfrm>
            <a:off x="838200" y="570158"/>
            <a:ext cx="10515600" cy="803799"/>
          </a:xfrm>
        </p:spPr>
        <p:txBody>
          <a:bodyPr>
            <a:normAutofit fontScale="90000"/>
          </a:bodyPr>
          <a:lstStyle/>
          <a:p>
            <a:pPr algn="ctr"/>
            <a:r>
              <a:rPr lang="en-IE" sz="4900" b="1" dirty="0">
                <a:solidFill>
                  <a:srgbClr val="0070C0"/>
                </a:solidFill>
              </a:rPr>
              <a:t>The Living Company</a:t>
            </a:r>
            <a:br>
              <a:rPr lang="en-IE" sz="4400" b="0" i="0" u="none" strike="noStrike" baseline="0" dirty="0">
                <a:latin typeface="CIDFont+F1"/>
              </a:rPr>
            </a:br>
            <a:endParaRPr lang="en-IE" dirty="0"/>
          </a:p>
        </p:txBody>
      </p:sp>
      <p:graphicFrame>
        <p:nvGraphicFramePr>
          <p:cNvPr id="4" name="Content Placeholder 3">
            <a:extLst>
              <a:ext uri="{FF2B5EF4-FFF2-40B4-BE49-F238E27FC236}">
                <a16:creationId xmlns:a16="http://schemas.microsoft.com/office/drawing/2014/main" id="{9C0C5753-2AC0-483B-9137-E816B482CEF5}"/>
              </a:ext>
            </a:extLst>
          </p:cNvPr>
          <p:cNvGraphicFramePr>
            <a:graphicFrameLocks noGrp="1"/>
          </p:cNvGraphicFramePr>
          <p:nvPr>
            <p:ph idx="1"/>
            <p:extLst>
              <p:ext uri="{D42A27DB-BD31-4B8C-83A1-F6EECF244321}">
                <p14:modId xmlns:p14="http://schemas.microsoft.com/office/powerpoint/2010/main" val="958890997"/>
              </p:ext>
            </p:extLst>
          </p:nvPr>
        </p:nvGraphicFramePr>
        <p:xfrm>
          <a:off x="568751" y="1373957"/>
          <a:ext cx="11139340" cy="51542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8216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99697-A979-4CD8-A4A6-848630EFF109}"/>
              </a:ext>
            </a:extLst>
          </p:cNvPr>
          <p:cNvSpPr>
            <a:spLocks noGrp="1"/>
          </p:cNvSpPr>
          <p:nvPr>
            <p:ph type="title"/>
          </p:nvPr>
        </p:nvSpPr>
        <p:spPr/>
        <p:txBody>
          <a:bodyPr/>
          <a:lstStyle/>
          <a:p>
            <a:pPr algn="ctr"/>
            <a:r>
              <a:rPr lang="en-IE" b="1" dirty="0">
                <a:solidFill>
                  <a:srgbClr val="0070C0"/>
                </a:solidFill>
              </a:rPr>
              <a:t>The Living Company </a:t>
            </a:r>
            <a:br>
              <a:rPr lang="en-IE" sz="4400" b="0" i="0" u="none" strike="noStrike" baseline="0" dirty="0">
                <a:latin typeface="CIDFont+F1"/>
              </a:rPr>
            </a:br>
            <a:endParaRPr lang="en-IE" dirty="0"/>
          </a:p>
        </p:txBody>
      </p:sp>
      <p:graphicFrame>
        <p:nvGraphicFramePr>
          <p:cNvPr id="4" name="Content Placeholder 3">
            <a:extLst>
              <a:ext uri="{FF2B5EF4-FFF2-40B4-BE49-F238E27FC236}">
                <a16:creationId xmlns:a16="http://schemas.microsoft.com/office/drawing/2014/main" id="{63012F6A-4D81-46B4-AFD8-6A332C5B36A2}"/>
              </a:ext>
            </a:extLst>
          </p:cNvPr>
          <p:cNvGraphicFramePr>
            <a:graphicFrameLocks noGrp="1"/>
          </p:cNvGraphicFramePr>
          <p:nvPr>
            <p:ph idx="1"/>
            <p:extLst>
              <p:ext uri="{D42A27DB-BD31-4B8C-83A1-F6EECF244321}">
                <p14:modId xmlns:p14="http://schemas.microsoft.com/office/powerpoint/2010/main" val="4267747370"/>
              </p:ext>
            </p:extLst>
          </p:nvPr>
        </p:nvGraphicFramePr>
        <p:xfrm>
          <a:off x="413993" y="1470580"/>
          <a:ext cx="11322378" cy="5090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7669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23D83-1BFC-473D-B952-1FCE7780FFCE}"/>
              </a:ext>
            </a:extLst>
          </p:cNvPr>
          <p:cNvSpPr>
            <a:spLocks noGrp="1"/>
          </p:cNvSpPr>
          <p:nvPr>
            <p:ph type="title"/>
          </p:nvPr>
        </p:nvSpPr>
        <p:spPr>
          <a:xfrm>
            <a:off x="838200" y="400312"/>
            <a:ext cx="10515600" cy="1325563"/>
          </a:xfrm>
        </p:spPr>
        <p:txBody>
          <a:bodyPr/>
          <a:lstStyle/>
          <a:p>
            <a:pPr algn="ctr"/>
            <a:r>
              <a:rPr lang="en-IE" b="1" dirty="0">
                <a:solidFill>
                  <a:srgbClr val="0070C0"/>
                </a:solidFill>
              </a:rPr>
              <a:t>The Living Company</a:t>
            </a:r>
            <a:br>
              <a:rPr lang="en-IE" sz="4400" b="0" i="0" u="none" strike="noStrike" baseline="0" dirty="0">
                <a:latin typeface="CIDFont+F1"/>
              </a:rPr>
            </a:br>
            <a:endParaRPr lang="en-IE" dirty="0"/>
          </a:p>
        </p:txBody>
      </p:sp>
      <p:graphicFrame>
        <p:nvGraphicFramePr>
          <p:cNvPr id="9" name="Content Placeholder 8">
            <a:extLst>
              <a:ext uri="{FF2B5EF4-FFF2-40B4-BE49-F238E27FC236}">
                <a16:creationId xmlns:a16="http://schemas.microsoft.com/office/drawing/2014/main" id="{89952A9A-2EBF-4D22-9D12-D4A848054163}"/>
              </a:ext>
            </a:extLst>
          </p:cNvPr>
          <p:cNvGraphicFramePr>
            <a:graphicFrameLocks noGrp="1"/>
          </p:cNvGraphicFramePr>
          <p:nvPr>
            <p:ph idx="1"/>
            <p:extLst>
              <p:ext uri="{D42A27DB-BD31-4B8C-83A1-F6EECF244321}">
                <p14:modId xmlns:p14="http://schemas.microsoft.com/office/powerpoint/2010/main" val="3192372109"/>
              </p:ext>
            </p:extLst>
          </p:nvPr>
        </p:nvGraphicFramePr>
        <p:xfrm>
          <a:off x="492672" y="1492471"/>
          <a:ext cx="11206655" cy="51080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5155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D28BC-F630-47B8-AF6B-250E1CC18D26}"/>
              </a:ext>
            </a:extLst>
          </p:cNvPr>
          <p:cNvSpPr>
            <a:spLocks noGrp="1"/>
          </p:cNvSpPr>
          <p:nvPr>
            <p:ph type="title"/>
          </p:nvPr>
        </p:nvSpPr>
        <p:spPr>
          <a:xfrm>
            <a:off x="475661" y="264319"/>
            <a:ext cx="4978138" cy="1325563"/>
          </a:xfrm>
        </p:spPr>
        <p:txBody>
          <a:bodyPr/>
          <a:lstStyle/>
          <a:p>
            <a:r>
              <a:rPr lang="en-IE" b="1" dirty="0">
                <a:solidFill>
                  <a:srgbClr val="0070C0"/>
                </a:solidFill>
              </a:rPr>
              <a:t>Organisational Health</a:t>
            </a:r>
          </a:p>
        </p:txBody>
      </p:sp>
      <p:sp>
        <p:nvSpPr>
          <p:cNvPr id="3" name="Content Placeholder 2">
            <a:extLst>
              <a:ext uri="{FF2B5EF4-FFF2-40B4-BE49-F238E27FC236}">
                <a16:creationId xmlns:a16="http://schemas.microsoft.com/office/drawing/2014/main" id="{BBBDCD93-7B3B-46C0-A516-D93EA306B648}"/>
              </a:ext>
            </a:extLst>
          </p:cNvPr>
          <p:cNvSpPr>
            <a:spLocks noGrp="1"/>
          </p:cNvSpPr>
          <p:nvPr>
            <p:ph idx="1"/>
          </p:nvPr>
        </p:nvSpPr>
        <p:spPr>
          <a:xfrm>
            <a:off x="0" y="1700312"/>
            <a:ext cx="5929460" cy="5003800"/>
          </a:xfrm>
        </p:spPr>
        <p:txBody>
          <a:bodyPr>
            <a:normAutofit/>
          </a:bodyPr>
          <a:lstStyle/>
          <a:p>
            <a:pPr marL="382588" indent="-382588"/>
            <a:r>
              <a:rPr lang="en-GB" dirty="0">
                <a:solidFill>
                  <a:schemeClr val="accent1"/>
                </a:solidFill>
              </a:rPr>
              <a:t>Mezirow et al (2009:95) highlight the need “for more clarification and emphasis on the role played by emotions, intuition and imagination in </a:t>
            </a:r>
            <a:r>
              <a:rPr lang="en-IE" dirty="0">
                <a:solidFill>
                  <a:schemeClr val="accent1"/>
                </a:solidFill>
              </a:rPr>
              <a:t>the process of transformation.”</a:t>
            </a:r>
          </a:p>
          <a:p>
            <a:pPr marL="382588" indent="-382588"/>
            <a:r>
              <a:rPr lang="en-GB" dirty="0">
                <a:solidFill>
                  <a:schemeClr val="accent1"/>
                </a:solidFill>
              </a:rPr>
              <a:t>This is because the process of transformative learning requires the learner to “critically assess and validate” their assumptions</a:t>
            </a:r>
          </a:p>
          <a:p>
            <a:pPr marL="382588" indent="-382588"/>
            <a:r>
              <a:rPr lang="en-GB" dirty="0">
                <a:solidFill>
                  <a:schemeClr val="accent1"/>
                </a:solidFill>
              </a:rPr>
              <a:t>Does this have a bearing on the organisation?</a:t>
            </a:r>
          </a:p>
          <a:p>
            <a:pPr marL="0" indent="0" algn="l">
              <a:buNone/>
            </a:pPr>
            <a:endParaRPr lang="en-IE" dirty="0"/>
          </a:p>
        </p:txBody>
      </p:sp>
      <p:pic>
        <p:nvPicPr>
          <p:cNvPr id="5" name="Picture 4" descr="Chart&#10;&#10;Description automatically generated">
            <a:extLst>
              <a:ext uri="{FF2B5EF4-FFF2-40B4-BE49-F238E27FC236}">
                <a16:creationId xmlns:a16="http://schemas.microsoft.com/office/drawing/2014/main" id="{D4EA5AD9-2337-46BD-BAFB-52F5AFA0C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9798" y="153888"/>
            <a:ext cx="6858000" cy="6858000"/>
          </a:xfrm>
          <a:prstGeom prst="rect">
            <a:avLst/>
          </a:prstGeom>
        </p:spPr>
      </p:pic>
      <p:sp>
        <p:nvSpPr>
          <p:cNvPr id="7" name="TextBox 6">
            <a:extLst>
              <a:ext uri="{FF2B5EF4-FFF2-40B4-BE49-F238E27FC236}">
                <a16:creationId xmlns:a16="http://schemas.microsoft.com/office/drawing/2014/main" id="{F97291B5-0716-418F-A6B6-FDBD4B1954D7}"/>
              </a:ext>
            </a:extLst>
          </p:cNvPr>
          <p:cNvSpPr txBox="1"/>
          <p:nvPr/>
        </p:nvSpPr>
        <p:spPr>
          <a:xfrm>
            <a:off x="7850957" y="6596390"/>
            <a:ext cx="6226404" cy="523220"/>
          </a:xfrm>
          <a:prstGeom prst="rect">
            <a:avLst/>
          </a:prstGeom>
          <a:noFill/>
        </p:spPr>
        <p:txBody>
          <a:bodyPr wrap="square">
            <a:spAutoFit/>
          </a:bodyPr>
          <a:lstStyle/>
          <a:p>
            <a:r>
              <a:rPr lang="en-GB" sz="1000" b="0" i="0" u="none" strike="noStrike" baseline="0" dirty="0">
                <a:latin typeface="CIDFont+F1"/>
              </a:rPr>
              <a:t>Graphic Source: </a:t>
            </a:r>
            <a:r>
              <a:rPr lang="en-GB" sz="1000" b="0" i="0" u="none" strike="noStrike" baseline="0" dirty="0">
                <a:latin typeface="CIDFont+F1"/>
                <a:hlinkClick r:id="rId3"/>
              </a:rPr>
              <a:t>https://breathingbusiness.com/school-of-transformation/Health</a:t>
            </a:r>
            <a:endParaRPr lang="en-GB" sz="1000" b="0" i="0" u="none" strike="noStrike" baseline="0" dirty="0">
              <a:latin typeface="CIDFont+F1"/>
            </a:endParaRPr>
          </a:p>
          <a:p>
            <a:endParaRPr lang="en-IE" dirty="0"/>
          </a:p>
        </p:txBody>
      </p:sp>
    </p:spTree>
    <p:extLst>
      <p:ext uri="{BB962C8B-B14F-4D97-AF65-F5344CB8AC3E}">
        <p14:creationId xmlns:p14="http://schemas.microsoft.com/office/powerpoint/2010/main" val="523720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A02EACAB-B360-4AB3-812A-385769035A9C}"/>
              </a:ext>
            </a:extLst>
          </p:cNvPr>
          <p:cNvPicPr>
            <a:picLocks noChangeAspect="1"/>
          </p:cNvPicPr>
          <p:nvPr/>
        </p:nvPicPr>
        <p:blipFill rotWithShape="1">
          <a:blip r:embed="rId2">
            <a:extLst>
              <a:ext uri="{28A0092B-C50C-407E-A947-70E740481C1C}">
                <a14:useLocalDpi xmlns:a14="http://schemas.microsoft.com/office/drawing/2010/main" val="0"/>
              </a:ext>
            </a:extLst>
          </a:blip>
          <a:srcRect t="18540" r="8572" b="7233"/>
          <a:stretch/>
        </p:blipFill>
        <p:spPr>
          <a:xfrm>
            <a:off x="20" y="10"/>
            <a:ext cx="12191980" cy="6857990"/>
          </a:xfrm>
          <a:prstGeom prst="rect">
            <a:avLst/>
          </a:prstGeom>
        </p:spPr>
      </p:pic>
      <p:sp>
        <p:nvSpPr>
          <p:cNvPr id="26" name="Freeform: Shape 25">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52CDE2-311F-4D80-AB9A-FA21295A326A}"/>
              </a:ext>
            </a:extLst>
          </p:cNvPr>
          <p:cNvSpPr>
            <a:spLocks noGrp="1"/>
          </p:cNvSpPr>
          <p:nvPr>
            <p:ph type="title"/>
          </p:nvPr>
        </p:nvSpPr>
        <p:spPr>
          <a:xfrm>
            <a:off x="315927" y="222615"/>
            <a:ext cx="4478588" cy="1043409"/>
          </a:xfrm>
        </p:spPr>
        <p:txBody>
          <a:bodyPr>
            <a:noAutofit/>
          </a:bodyPr>
          <a:lstStyle/>
          <a:p>
            <a:pPr algn="ctr"/>
            <a:r>
              <a:rPr lang="en-GB" b="1" dirty="0">
                <a:solidFill>
                  <a:srgbClr val="0070C0"/>
                </a:solidFill>
              </a:rPr>
              <a:t>Organisational Development</a:t>
            </a:r>
            <a:endParaRPr lang="en-IE" b="1" dirty="0">
              <a:solidFill>
                <a:srgbClr val="0070C0"/>
              </a:solidFill>
            </a:endParaRPr>
          </a:p>
        </p:txBody>
      </p:sp>
      <p:sp>
        <p:nvSpPr>
          <p:cNvPr id="3" name="Content Placeholder 2">
            <a:extLst>
              <a:ext uri="{FF2B5EF4-FFF2-40B4-BE49-F238E27FC236}">
                <a16:creationId xmlns:a16="http://schemas.microsoft.com/office/drawing/2014/main" id="{CBED9EA6-26DB-4DA3-9396-3F31E9D2E85B}"/>
              </a:ext>
            </a:extLst>
          </p:cNvPr>
          <p:cNvSpPr>
            <a:spLocks noGrp="1"/>
          </p:cNvSpPr>
          <p:nvPr>
            <p:ph idx="1"/>
          </p:nvPr>
        </p:nvSpPr>
        <p:spPr>
          <a:xfrm>
            <a:off x="-2332" y="1425677"/>
            <a:ext cx="5115106" cy="3991897"/>
          </a:xfrm>
        </p:spPr>
        <p:txBody>
          <a:bodyPr anchor="t">
            <a:normAutofit fontScale="55000" lnSpcReduction="20000"/>
          </a:bodyPr>
          <a:lstStyle/>
          <a:p>
            <a:pPr marL="382588" indent="-382588"/>
            <a:r>
              <a:rPr lang="en-GB" sz="3300" dirty="0">
                <a:solidFill>
                  <a:schemeClr val="accent1"/>
                </a:solidFill>
              </a:rPr>
              <a:t>Organisational development (OD) is an important element in </a:t>
            </a:r>
            <a:r>
              <a:rPr lang="en-IE" sz="3300" dirty="0">
                <a:solidFill>
                  <a:schemeClr val="accent1"/>
                </a:solidFill>
              </a:rPr>
              <a:t>effective growth &amp; longevity</a:t>
            </a:r>
          </a:p>
          <a:p>
            <a:pPr marL="382588" indent="-382588"/>
            <a:r>
              <a:rPr lang="en-GB" sz="3300" dirty="0">
                <a:solidFill>
                  <a:schemeClr val="accent1"/>
                </a:solidFill>
              </a:rPr>
              <a:t>The process used to improve the overall effectiveness of an organisation through managing the behaviours of people within that </a:t>
            </a:r>
            <a:r>
              <a:rPr lang="en-IE" sz="3300" dirty="0">
                <a:solidFill>
                  <a:schemeClr val="accent1"/>
                </a:solidFill>
              </a:rPr>
              <a:t>organisation</a:t>
            </a:r>
          </a:p>
          <a:p>
            <a:pPr marL="382588" indent="-382588"/>
            <a:r>
              <a:rPr lang="en-GB" sz="3300" dirty="0">
                <a:solidFill>
                  <a:schemeClr val="accent1"/>
                </a:solidFill>
              </a:rPr>
              <a:t>Important to have the systems in place to allow change to be implemented &amp; planned effectively &amp; that analyse real data, which can then be used to implement further change</a:t>
            </a:r>
          </a:p>
          <a:p>
            <a:pPr marL="382588" indent="-382588"/>
            <a:r>
              <a:rPr lang="en-GB" sz="3300" dirty="0">
                <a:solidFill>
                  <a:schemeClr val="accent1"/>
                </a:solidFill>
              </a:rPr>
              <a:t>Definition of OD is determined by the business. For example, </a:t>
            </a:r>
          </a:p>
          <a:p>
            <a:pPr marL="839788" lvl="2" indent="-382588">
              <a:spcBef>
                <a:spcPts val="1000"/>
              </a:spcBef>
            </a:pPr>
            <a:r>
              <a:rPr lang="en-GB" sz="2400" dirty="0">
                <a:solidFill>
                  <a:schemeClr val="accent1"/>
                </a:solidFill>
              </a:rPr>
              <a:t>HSE the purpose of OD is to improve the                                         safety &amp; quality of patient care</a:t>
            </a:r>
          </a:p>
          <a:p>
            <a:pPr marL="839788" lvl="2" indent="-382588">
              <a:spcBef>
                <a:spcPts val="1000"/>
              </a:spcBef>
            </a:pPr>
            <a:r>
              <a:rPr lang="en-GB" sz="2400" dirty="0">
                <a:solidFill>
                  <a:schemeClr val="accent1"/>
                </a:solidFill>
              </a:rPr>
              <a:t>An accountancy firm the purpose of OD might                                                      be to improve efficiency of processes &amp;                                           quality of client contact</a:t>
            </a:r>
            <a:endParaRPr lang="en-IE" sz="2400" dirty="0">
              <a:solidFill>
                <a:schemeClr val="accent1"/>
              </a:solidFill>
            </a:endParaRPr>
          </a:p>
        </p:txBody>
      </p:sp>
    </p:spTree>
    <p:extLst>
      <p:ext uri="{BB962C8B-B14F-4D97-AF65-F5344CB8AC3E}">
        <p14:creationId xmlns:p14="http://schemas.microsoft.com/office/powerpoint/2010/main" val="2949041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9A555E23-57E2-4F87-B0DD-FD1DC0390C6D}"/>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9091"/>
          <a:stretch/>
        </p:blipFill>
        <p:spPr>
          <a:xfrm>
            <a:off x="762" y="428"/>
            <a:ext cx="12190476" cy="6857143"/>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5C6CDA-2357-484A-8ECF-2946F87CA64F}"/>
              </a:ext>
            </a:extLst>
          </p:cNvPr>
          <p:cNvSpPr>
            <a:spLocks noGrp="1"/>
          </p:cNvSpPr>
          <p:nvPr>
            <p:ph type="title"/>
          </p:nvPr>
        </p:nvSpPr>
        <p:spPr>
          <a:xfrm>
            <a:off x="520241" y="233366"/>
            <a:ext cx="4062643" cy="1043409"/>
          </a:xfrm>
        </p:spPr>
        <p:txBody>
          <a:bodyPr>
            <a:normAutofit/>
          </a:bodyPr>
          <a:lstStyle/>
          <a:p>
            <a:pPr algn="ctr"/>
            <a:r>
              <a:rPr lang="en-IE" b="1" dirty="0">
                <a:solidFill>
                  <a:srgbClr val="0070C0"/>
                </a:solidFill>
              </a:rPr>
              <a:t>Common Traits</a:t>
            </a:r>
          </a:p>
        </p:txBody>
      </p:sp>
      <p:sp>
        <p:nvSpPr>
          <p:cNvPr id="3" name="Content Placeholder 2">
            <a:extLst>
              <a:ext uri="{FF2B5EF4-FFF2-40B4-BE49-F238E27FC236}">
                <a16:creationId xmlns:a16="http://schemas.microsoft.com/office/drawing/2014/main" id="{93DCCF83-E436-4F5F-AF50-8693F973060B}"/>
              </a:ext>
            </a:extLst>
          </p:cNvPr>
          <p:cNvSpPr>
            <a:spLocks noGrp="1"/>
          </p:cNvSpPr>
          <p:nvPr>
            <p:ph idx="1"/>
          </p:nvPr>
        </p:nvSpPr>
        <p:spPr>
          <a:xfrm>
            <a:off x="0" y="1276775"/>
            <a:ext cx="5024284" cy="4268619"/>
          </a:xfrm>
        </p:spPr>
        <p:txBody>
          <a:bodyPr anchor="t">
            <a:normAutofit fontScale="85000" lnSpcReduction="20000"/>
          </a:bodyPr>
          <a:lstStyle/>
          <a:p>
            <a:pPr marL="382588" indent="-382588"/>
            <a:r>
              <a:rPr lang="en-GB" dirty="0">
                <a:solidFill>
                  <a:schemeClr val="accent1"/>
                </a:solidFill>
              </a:rPr>
              <a:t>Makes changes to the strategy, structure or process of an entire system of an organisation, department, work group, individual role or job</a:t>
            </a:r>
          </a:p>
          <a:p>
            <a:pPr marL="382588" indent="-382588"/>
            <a:r>
              <a:rPr lang="en-GB" dirty="0">
                <a:solidFill>
                  <a:schemeClr val="accent1"/>
                </a:solidFill>
              </a:rPr>
              <a:t>Manages planned change in a flexible way to allow further change in the future as new information becomes available</a:t>
            </a:r>
          </a:p>
          <a:p>
            <a:pPr marL="382588" indent="-382588"/>
            <a:r>
              <a:rPr lang="fr-FR" dirty="0">
                <a:solidFill>
                  <a:schemeClr val="accent1"/>
                </a:solidFill>
              </a:rPr>
              <a:t>Institutionalises change to reinforce change</a:t>
            </a:r>
          </a:p>
          <a:p>
            <a:pPr marL="382588" indent="-382588"/>
            <a:r>
              <a:rPr lang="en-IE" dirty="0">
                <a:solidFill>
                  <a:schemeClr val="accent1"/>
                </a:solidFill>
              </a:rPr>
              <a:t>Improves organisational effectiveness</a:t>
            </a:r>
          </a:p>
        </p:txBody>
      </p:sp>
    </p:spTree>
    <p:extLst>
      <p:ext uri="{BB962C8B-B14F-4D97-AF65-F5344CB8AC3E}">
        <p14:creationId xmlns:p14="http://schemas.microsoft.com/office/powerpoint/2010/main" val="2471216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83F8-CD1E-455D-94D6-7A928261D856}"/>
              </a:ext>
            </a:extLst>
          </p:cNvPr>
          <p:cNvSpPr>
            <a:spLocks noGrp="1"/>
          </p:cNvSpPr>
          <p:nvPr>
            <p:ph type="title"/>
          </p:nvPr>
        </p:nvSpPr>
        <p:spPr>
          <a:xfrm>
            <a:off x="318499" y="182562"/>
            <a:ext cx="5280917" cy="1325563"/>
          </a:xfrm>
        </p:spPr>
        <p:txBody>
          <a:bodyPr/>
          <a:lstStyle/>
          <a:p>
            <a:pPr algn="ctr"/>
            <a:r>
              <a:rPr lang="en-US" b="1" dirty="0">
                <a:solidFill>
                  <a:srgbClr val="0070C0"/>
                </a:solidFill>
              </a:rPr>
              <a:t>Nature of Organisational Change</a:t>
            </a:r>
            <a:endParaRPr lang="en-IE" dirty="0"/>
          </a:p>
        </p:txBody>
      </p:sp>
      <p:sp>
        <p:nvSpPr>
          <p:cNvPr id="3" name="Content Placeholder 2">
            <a:extLst>
              <a:ext uri="{FF2B5EF4-FFF2-40B4-BE49-F238E27FC236}">
                <a16:creationId xmlns:a16="http://schemas.microsoft.com/office/drawing/2014/main" id="{7479A223-9840-4AD8-8CE3-2CA1B6A4839E}"/>
              </a:ext>
            </a:extLst>
          </p:cNvPr>
          <p:cNvSpPr>
            <a:spLocks noGrp="1"/>
          </p:cNvSpPr>
          <p:nvPr>
            <p:ph idx="1"/>
          </p:nvPr>
        </p:nvSpPr>
        <p:spPr>
          <a:xfrm>
            <a:off x="1" y="1690688"/>
            <a:ext cx="5917914" cy="5167311"/>
          </a:xfrm>
        </p:spPr>
        <p:txBody>
          <a:bodyPr>
            <a:normAutofit fontScale="92500" lnSpcReduction="20000"/>
          </a:bodyPr>
          <a:lstStyle/>
          <a:p>
            <a:pPr marL="382588" indent="-382588"/>
            <a:r>
              <a:rPr lang="en-US" dirty="0">
                <a:solidFill>
                  <a:schemeClr val="accent1"/>
                </a:solidFill>
              </a:rPr>
              <a:t>Change is inevitable for organisations in order to ensure success and perhaps survival</a:t>
            </a:r>
          </a:p>
          <a:p>
            <a:pPr marL="382588" indent="-382588"/>
            <a:r>
              <a:rPr lang="en-US" dirty="0">
                <a:solidFill>
                  <a:schemeClr val="accent1"/>
                </a:solidFill>
              </a:rPr>
              <a:t>There are claims that approximately 70% of change initiatives fail</a:t>
            </a:r>
          </a:p>
          <a:p>
            <a:pPr marL="382588" indent="-382588"/>
            <a:r>
              <a:rPr lang="en-US" dirty="0">
                <a:solidFill>
                  <a:schemeClr val="accent1"/>
                </a:solidFill>
              </a:rPr>
              <a:t>Yet, there lacks ‘a valid framework of how to implement and manage organisational change’ (By, 2005: 370)</a:t>
            </a:r>
          </a:p>
          <a:p>
            <a:pPr marL="382588" indent="-382588"/>
            <a:r>
              <a:rPr lang="en-US" dirty="0">
                <a:solidFill>
                  <a:schemeClr val="accent1"/>
                </a:solidFill>
              </a:rPr>
              <a:t>Change can comprise: </a:t>
            </a:r>
          </a:p>
          <a:p>
            <a:pPr lvl="1"/>
            <a:r>
              <a:rPr lang="en-US" dirty="0">
                <a:solidFill>
                  <a:schemeClr val="accent1"/>
                </a:solidFill>
              </a:rPr>
              <a:t>New projects/initiatives</a:t>
            </a:r>
          </a:p>
          <a:p>
            <a:pPr lvl="1"/>
            <a:r>
              <a:rPr lang="en-US" dirty="0">
                <a:solidFill>
                  <a:schemeClr val="accent1"/>
                </a:solidFill>
              </a:rPr>
              <a:t>Process changes</a:t>
            </a:r>
          </a:p>
          <a:p>
            <a:pPr lvl="1"/>
            <a:r>
              <a:rPr lang="en-US" dirty="0">
                <a:solidFill>
                  <a:schemeClr val="accent1"/>
                </a:solidFill>
              </a:rPr>
              <a:t>Cultural changes </a:t>
            </a:r>
            <a:r>
              <a:rPr lang="en-US" sz="1700" dirty="0">
                <a:solidFill>
                  <a:schemeClr val="accent1"/>
                </a:solidFill>
              </a:rPr>
              <a:t>(Ulrich, 1997)</a:t>
            </a:r>
          </a:p>
          <a:p>
            <a:pPr marL="382588" indent="-382588"/>
            <a:r>
              <a:rPr lang="en-IE" dirty="0">
                <a:solidFill>
                  <a:schemeClr val="accent1"/>
                </a:solidFill>
              </a:rPr>
              <a:t>McKinsey on Change Management</a:t>
            </a:r>
          </a:p>
          <a:p>
            <a:pPr marL="839788" lvl="1" indent="-382588"/>
            <a:r>
              <a:rPr lang="en-IE" sz="2300" dirty="0">
                <a:solidFill>
                  <a:schemeClr val="accent1"/>
                </a:solidFill>
                <a:hlinkClick r:id="rId2"/>
              </a:rPr>
              <a:t>https://www.youtube.com/watch?v=k69i_yAhEcQ</a:t>
            </a:r>
            <a:endParaRPr lang="en-IE" sz="2300" dirty="0">
              <a:solidFill>
                <a:schemeClr val="accent1"/>
              </a:solidFill>
            </a:endParaRPr>
          </a:p>
          <a:p>
            <a:pPr marL="382588" indent="-382588"/>
            <a:endParaRPr lang="en-IE" dirty="0">
              <a:solidFill>
                <a:schemeClr val="accent1"/>
              </a:solidFill>
            </a:endParaRPr>
          </a:p>
          <a:p>
            <a:pPr marL="382588" indent="-382588"/>
            <a:endParaRPr lang="en-US" dirty="0">
              <a:solidFill>
                <a:schemeClr val="accent1"/>
              </a:solidFill>
            </a:endParaRPr>
          </a:p>
          <a:p>
            <a:endParaRPr lang="en-IE" dirty="0"/>
          </a:p>
        </p:txBody>
      </p:sp>
      <p:pic>
        <p:nvPicPr>
          <p:cNvPr id="4" name="Picture 3" descr="Text&#10;&#10;Description automatically generated">
            <a:extLst>
              <a:ext uri="{FF2B5EF4-FFF2-40B4-BE49-F238E27FC236}">
                <a16:creationId xmlns:a16="http://schemas.microsoft.com/office/drawing/2014/main" id="{1448DFC7-A43C-4F3C-8BAD-EA9361FADD2E}"/>
              </a:ext>
            </a:extLst>
          </p:cNvPr>
          <p:cNvPicPr>
            <a:picLocks noChangeAspect="1"/>
          </p:cNvPicPr>
          <p:nvPr/>
        </p:nvPicPr>
        <p:blipFill rotWithShape="1">
          <a:blip r:embed="rId3">
            <a:extLst>
              <a:ext uri="{28A0092B-C50C-407E-A947-70E740481C1C}">
                <a14:useLocalDpi xmlns:a14="http://schemas.microsoft.com/office/drawing/2010/main" val="0"/>
              </a:ext>
            </a:extLst>
          </a:blip>
          <a:srcRect b="9051"/>
          <a:stretch/>
        </p:blipFill>
        <p:spPr>
          <a:xfrm>
            <a:off x="5917914" y="-1"/>
            <a:ext cx="6274086" cy="6858000"/>
          </a:xfrm>
          <a:prstGeom prst="rect">
            <a:avLst/>
          </a:prstGeom>
        </p:spPr>
      </p:pic>
    </p:spTree>
    <p:extLst>
      <p:ext uri="{BB962C8B-B14F-4D97-AF65-F5344CB8AC3E}">
        <p14:creationId xmlns:p14="http://schemas.microsoft.com/office/powerpoint/2010/main" val="2919730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39195-3D5F-422C-8C07-D9F762E3AC80}"/>
              </a:ext>
            </a:extLst>
          </p:cNvPr>
          <p:cNvSpPr>
            <a:spLocks noGrp="1"/>
          </p:cNvSpPr>
          <p:nvPr>
            <p:ph type="title"/>
          </p:nvPr>
        </p:nvSpPr>
        <p:spPr>
          <a:xfrm>
            <a:off x="355314" y="291128"/>
            <a:ext cx="6079733" cy="1325563"/>
          </a:xfrm>
        </p:spPr>
        <p:txBody>
          <a:bodyPr/>
          <a:lstStyle/>
          <a:p>
            <a:pPr algn="ctr"/>
            <a:r>
              <a:rPr lang="en-GB" altLang="en-US" b="1" dirty="0">
                <a:solidFill>
                  <a:srgbClr val="0070C0"/>
                </a:solidFill>
              </a:rPr>
              <a:t>Organisation Development (OD)</a:t>
            </a:r>
            <a:endParaRPr lang="en-IE" b="1" dirty="0">
              <a:solidFill>
                <a:srgbClr val="0070C0"/>
              </a:solidFill>
            </a:endParaRPr>
          </a:p>
        </p:txBody>
      </p:sp>
      <p:sp>
        <p:nvSpPr>
          <p:cNvPr id="3" name="Content Placeholder 2">
            <a:extLst>
              <a:ext uri="{FF2B5EF4-FFF2-40B4-BE49-F238E27FC236}">
                <a16:creationId xmlns:a16="http://schemas.microsoft.com/office/drawing/2014/main" id="{528B6822-6C3F-4EE6-88B5-5639C9A9F92D}"/>
              </a:ext>
            </a:extLst>
          </p:cNvPr>
          <p:cNvSpPr>
            <a:spLocks noGrp="1"/>
          </p:cNvSpPr>
          <p:nvPr>
            <p:ph idx="1"/>
          </p:nvPr>
        </p:nvSpPr>
        <p:spPr>
          <a:xfrm>
            <a:off x="0" y="1907818"/>
            <a:ext cx="6955604" cy="4950182"/>
          </a:xfrm>
        </p:spPr>
        <p:txBody>
          <a:bodyPr>
            <a:normAutofit fontScale="92500" lnSpcReduction="10000"/>
          </a:bodyPr>
          <a:lstStyle/>
          <a:p>
            <a:pPr marL="171450" indent="-171450"/>
            <a:r>
              <a:rPr lang="en-GB" altLang="en-US" sz="3000" dirty="0">
                <a:solidFill>
                  <a:schemeClr val="accent1"/>
                </a:solidFill>
              </a:rPr>
              <a:t>Organisation development “OD” defined by Rowlandson (1984) as ‘an intervention strategy that uses group processes to focus on the whole culture of an organization in order to bring about planned change’. </a:t>
            </a:r>
          </a:p>
          <a:p>
            <a:pPr marL="171450" indent="-171450"/>
            <a:r>
              <a:rPr lang="en-GB" altLang="en-US" sz="3000" dirty="0">
                <a:solidFill>
                  <a:schemeClr val="accent1"/>
                </a:solidFill>
              </a:rPr>
              <a:t>CIPD (2010) ‘planned and </a:t>
            </a:r>
            <a:r>
              <a:rPr lang="en-US" altLang="en-US" sz="3000" dirty="0">
                <a:solidFill>
                  <a:schemeClr val="accent1"/>
                </a:solidFill>
              </a:rPr>
              <a:t>systematic approach to enabling sustained organisation performance through the involvement of its people’.</a:t>
            </a:r>
          </a:p>
          <a:p>
            <a:pPr marL="171450" indent="-171450"/>
            <a:r>
              <a:rPr lang="en-US" altLang="en-US" sz="3000" dirty="0">
                <a:solidFill>
                  <a:schemeClr val="accent1"/>
                </a:solidFill>
              </a:rPr>
              <a:t> </a:t>
            </a:r>
            <a:r>
              <a:rPr lang="en-GB" altLang="en-US" sz="3000" dirty="0">
                <a:solidFill>
                  <a:schemeClr val="accent1"/>
                </a:solidFill>
              </a:rPr>
              <a:t>‘OD has been, and arguably still is, the major approach to change across the western world, and increasingly globally.’               (Burnes and Cooke, 2012)</a:t>
            </a:r>
          </a:p>
          <a:p>
            <a:endParaRPr lang="en-IE" dirty="0"/>
          </a:p>
        </p:txBody>
      </p:sp>
      <p:pic>
        <p:nvPicPr>
          <p:cNvPr id="4" name="Picture 3">
            <a:extLst>
              <a:ext uri="{FF2B5EF4-FFF2-40B4-BE49-F238E27FC236}">
                <a16:creationId xmlns:a16="http://schemas.microsoft.com/office/drawing/2014/main" id="{E856350C-4D32-4E00-99D1-550C71E378A3}"/>
              </a:ext>
            </a:extLst>
          </p:cNvPr>
          <p:cNvPicPr>
            <a:picLocks noChangeAspect="1"/>
          </p:cNvPicPr>
          <p:nvPr/>
        </p:nvPicPr>
        <p:blipFill rotWithShape="1">
          <a:blip r:embed="rId2">
            <a:extLst>
              <a:ext uri="{28A0092B-C50C-407E-A947-70E740481C1C}">
                <a14:useLocalDpi xmlns:a14="http://schemas.microsoft.com/office/drawing/2010/main" val="0"/>
              </a:ext>
            </a:extLst>
          </a:blip>
          <a:srcRect l="7986" t="3596" r="6899" b="3670"/>
          <a:stretch/>
        </p:blipFill>
        <p:spPr>
          <a:xfrm>
            <a:off x="6955604" y="0"/>
            <a:ext cx="5220129" cy="6858000"/>
          </a:xfrm>
          <a:prstGeom prst="rect">
            <a:avLst/>
          </a:prstGeom>
        </p:spPr>
      </p:pic>
    </p:spTree>
    <p:extLst>
      <p:ext uri="{BB962C8B-B14F-4D97-AF65-F5344CB8AC3E}">
        <p14:creationId xmlns:p14="http://schemas.microsoft.com/office/powerpoint/2010/main" val="1618671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AED339A4-E29D-48DA-85F4-63DBB5E17B09}"/>
              </a:ext>
            </a:extLst>
          </p:cNvPr>
          <p:cNvPicPr>
            <a:picLocks noChangeAspect="1"/>
          </p:cNvPicPr>
          <p:nvPr/>
        </p:nvPicPr>
        <p:blipFill rotWithShape="1">
          <a:blip r:embed="rId2">
            <a:extLst>
              <a:ext uri="{28A0092B-C50C-407E-A947-70E740481C1C}">
                <a14:useLocalDpi xmlns:a14="http://schemas.microsoft.com/office/drawing/2010/main" val="0"/>
              </a:ext>
            </a:extLst>
          </a:blip>
          <a:srcRect t="1427" r="9091" b="21676"/>
          <a:stretch/>
        </p:blipFill>
        <p:spPr>
          <a:xfrm>
            <a:off x="20" y="10"/>
            <a:ext cx="1219198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5DAFD8-90A5-44A7-B45E-705A94093668}"/>
              </a:ext>
            </a:extLst>
          </p:cNvPr>
          <p:cNvSpPr>
            <a:spLocks noGrp="1"/>
          </p:cNvSpPr>
          <p:nvPr>
            <p:ph type="title"/>
          </p:nvPr>
        </p:nvSpPr>
        <p:spPr>
          <a:xfrm>
            <a:off x="417414" y="365487"/>
            <a:ext cx="4602364" cy="1043409"/>
          </a:xfrm>
        </p:spPr>
        <p:txBody>
          <a:bodyPr>
            <a:normAutofit fontScale="90000"/>
          </a:bodyPr>
          <a:lstStyle/>
          <a:p>
            <a:pPr algn="ctr"/>
            <a:r>
              <a:rPr lang="en-GB" sz="4000" b="1" dirty="0">
                <a:solidFill>
                  <a:srgbClr val="0070C0"/>
                </a:solidFill>
              </a:rPr>
              <a:t>Organising as a function of Management</a:t>
            </a:r>
            <a:endParaRPr lang="en-IE" sz="4000" b="1" dirty="0">
              <a:solidFill>
                <a:srgbClr val="0070C0"/>
              </a:solidFill>
            </a:endParaRPr>
          </a:p>
        </p:txBody>
      </p:sp>
      <p:sp>
        <p:nvSpPr>
          <p:cNvPr id="3" name="Content Placeholder 2">
            <a:extLst>
              <a:ext uri="{FF2B5EF4-FFF2-40B4-BE49-F238E27FC236}">
                <a16:creationId xmlns:a16="http://schemas.microsoft.com/office/drawing/2014/main" id="{3DCF7B44-B6BA-4FCA-B9C6-EBA14CD6FE90}"/>
              </a:ext>
            </a:extLst>
          </p:cNvPr>
          <p:cNvSpPr>
            <a:spLocks noGrp="1"/>
          </p:cNvSpPr>
          <p:nvPr>
            <p:ph idx="1"/>
          </p:nvPr>
        </p:nvSpPr>
        <p:spPr>
          <a:xfrm>
            <a:off x="520242" y="1691148"/>
            <a:ext cx="4919284" cy="3264310"/>
          </a:xfrm>
        </p:spPr>
        <p:txBody>
          <a:bodyPr anchor="t">
            <a:normAutofit/>
          </a:bodyPr>
          <a:lstStyle/>
          <a:p>
            <a:pPr>
              <a:lnSpc>
                <a:spcPct val="70000"/>
              </a:lnSpc>
            </a:pPr>
            <a:r>
              <a:rPr lang="en-IE" dirty="0">
                <a:solidFill>
                  <a:schemeClr val="accent1"/>
                </a:solidFill>
              </a:rPr>
              <a:t>Identification of activities</a:t>
            </a:r>
          </a:p>
          <a:p>
            <a:pPr>
              <a:lnSpc>
                <a:spcPct val="70000"/>
              </a:lnSpc>
            </a:pPr>
            <a:r>
              <a:rPr lang="en-GB" dirty="0">
                <a:solidFill>
                  <a:schemeClr val="accent1"/>
                </a:solidFill>
              </a:rPr>
              <a:t>Departmentally organising the activities</a:t>
            </a:r>
          </a:p>
          <a:p>
            <a:pPr>
              <a:lnSpc>
                <a:spcPct val="70000"/>
              </a:lnSpc>
            </a:pPr>
            <a:r>
              <a:rPr lang="en-IE" dirty="0">
                <a:solidFill>
                  <a:schemeClr val="accent1"/>
                </a:solidFill>
              </a:rPr>
              <a:t>Classifying authority</a:t>
            </a:r>
          </a:p>
          <a:p>
            <a:pPr>
              <a:lnSpc>
                <a:spcPct val="70000"/>
              </a:lnSpc>
            </a:pPr>
            <a:r>
              <a:rPr lang="en-GB" dirty="0">
                <a:solidFill>
                  <a:schemeClr val="accent1"/>
                </a:solidFill>
              </a:rPr>
              <a:t>Co-ordination between authority and responsibility </a:t>
            </a:r>
            <a:endParaRPr lang="en-IE" dirty="0">
              <a:solidFill>
                <a:schemeClr val="accent1"/>
              </a:solidFill>
            </a:endParaRPr>
          </a:p>
          <a:p>
            <a:pPr>
              <a:lnSpc>
                <a:spcPct val="70000"/>
              </a:lnSpc>
            </a:pPr>
            <a:endParaRPr lang="en-IE" dirty="0">
              <a:solidFill>
                <a:schemeClr val="accent1"/>
              </a:solidFill>
            </a:endParaRPr>
          </a:p>
          <a:p>
            <a:endParaRPr lang="en-IE" sz="1800" dirty="0"/>
          </a:p>
        </p:txBody>
      </p:sp>
    </p:spTree>
    <p:extLst>
      <p:ext uri="{BB962C8B-B14F-4D97-AF65-F5344CB8AC3E}">
        <p14:creationId xmlns:p14="http://schemas.microsoft.com/office/powerpoint/2010/main" val="1992153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24E55-B59B-41D4-9374-7BD906F62B20}"/>
              </a:ext>
            </a:extLst>
          </p:cNvPr>
          <p:cNvSpPr>
            <a:spLocks noGrp="1"/>
          </p:cNvSpPr>
          <p:nvPr>
            <p:ph type="title"/>
          </p:nvPr>
        </p:nvSpPr>
        <p:spPr>
          <a:xfrm>
            <a:off x="293722" y="279400"/>
            <a:ext cx="6162675" cy="1325563"/>
          </a:xfrm>
        </p:spPr>
        <p:txBody>
          <a:bodyPr/>
          <a:lstStyle/>
          <a:p>
            <a:r>
              <a:rPr lang="en-GB" altLang="en-US" b="1" dirty="0">
                <a:solidFill>
                  <a:schemeClr val="accent1"/>
                </a:solidFill>
              </a:rPr>
              <a:t>Organisation Development</a:t>
            </a:r>
            <a:endParaRPr lang="en-IE" dirty="0">
              <a:solidFill>
                <a:schemeClr val="accent1"/>
              </a:solidFill>
            </a:endParaRPr>
          </a:p>
        </p:txBody>
      </p:sp>
      <p:sp>
        <p:nvSpPr>
          <p:cNvPr id="3" name="Content Placeholder 2">
            <a:extLst>
              <a:ext uri="{FF2B5EF4-FFF2-40B4-BE49-F238E27FC236}">
                <a16:creationId xmlns:a16="http://schemas.microsoft.com/office/drawing/2014/main" id="{7227ECD7-C8CD-4185-9350-152B38494D7C}"/>
              </a:ext>
            </a:extLst>
          </p:cNvPr>
          <p:cNvSpPr>
            <a:spLocks noGrp="1"/>
          </p:cNvSpPr>
          <p:nvPr>
            <p:ph idx="1"/>
          </p:nvPr>
        </p:nvSpPr>
        <p:spPr>
          <a:xfrm>
            <a:off x="107879" y="1679789"/>
            <a:ext cx="6750121" cy="4898811"/>
          </a:xfrm>
        </p:spPr>
        <p:txBody>
          <a:bodyPr>
            <a:normAutofit fontScale="55000" lnSpcReduction="20000"/>
          </a:bodyPr>
          <a:lstStyle/>
          <a:p>
            <a:pPr marL="171450" indent="-171450">
              <a:lnSpc>
                <a:spcPct val="100000"/>
              </a:lnSpc>
            </a:pPr>
            <a:r>
              <a:rPr lang="en-GB" altLang="en-US" sz="3600" dirty="0">
                <a:solidFill>
                  <a:schemeClr val="accent1"/>
                </a:solidFill>
              </a:rPr>
              <a:t>Originally based on behavioural science concepts, i.e. the field of enquiry dedicated to the study of human behaviour through sophisticated and rigorous methods</a:t>
            </a:r>
          </a:p>
          <a:p>
            <a:pPr marL="171450" indent="-171450">
              <a:lnSpc>
                <a:spcPct val="100000"/>
              </a:lnSpc>
            </a:pPr>
            <a:r>
              <a:rPr lang="en-GB" altLang="en-US" sz="3600" dirty="0">
                <a:solidFill>
                  <a:schemeClr val="accent1"/>
                </a:solidFill>
              </a:rPr>
              <a:t>Practised through ‘interventions’ described in OD jargon as planned activities designed to improve organisational effectiveness or manage change</a:t>
            </a:r>
          </a:p>
          <a:p>
            <a:pPr marL="171450" indent="-171450">
              <a:lnSpc>
                <a:spcPct val="100000"/>
              </a:lnSpc>
            </a:pPr>
            <a:r>
              <a:rPr lang="en-GB" altLang="en-US" sz="3600" dirty="0">
                <a:solidFill>
                  <a:schemeClr val="accent1"/>
                </a:solidFill>
              </a:rPr>
              <a:t>Incorporates more business-focused activities such as smart working and high performance working and involves HR to a much greater extent</a:t>
            </a:r>
          </a:p>
          <a:p>
            <a:pPr marL="171450" indent="-171450">
              <a:lnSpc>
                <a:spcPct val="100000"/>
              </a:lnSpc>
            </a:pPr>
            <a:r>
              <a:rPr lang="en-GB" altLang="en-US" sz="3600" dirty="0">
                <a:solidFill>
                  <a:schemeClr val="accent1"/>
                </a:solidFill>
              </a:rPr>
              <a:t>1980s and 1990s a number of other approaches were introduced and further changes occurred which more business-focused activities such as smart working and high performance working</a:t>
            </a:r>
          </a:p>
          <a:p>
            <a:pPr marL="171450" indent="-171450">
              <a:lnSpc>
                <a:spcPct val="100000"/>
              </a:lnSpc>
            </a:pPr>
            <a:r>
              <a:rPr lang="en-GB" altLang="en-US" sz="3600" dirty="0">
                <a:solidFill>
                  <a:schemeClr val="accent1"/>
                </a:solidFill>
              </a:rPr>
              <a:t>Organisation development used to be the province of specialized consultants who tended to practice it as a mystery with HR playing a supporting role if it played any role at all </a:t>
            </a:r>
            <a:r>
              <a:rPr lang="en-IE" altLang="en-US" sz="3600" dirty="0">
                <a:solidFill>
                  <a:schemeClr val="accent1"/>
                </a:solidFill>
              </a:rPr>
              <a:t>(Armstrong, 2017)</a:t>
            </a:r>
            <a:endParaRPr lang="en-GB" altLang="en-US" sz="3600" dirty="0">
              <a:solidFill>
                <a:schemeClr val="accent1"/>
              </a:solidFill>
            </a:endParaRPr>
          </a:p>
          <a:p>
            <a:endParaRPr lang="en-IE" dirty="0"/>
          </a:p>
        </p:txBody>
      </p:sp>
      <p:pic>
        <p:nvPicPr>
          <p:cNvPr id="7" name="Picture 6" descr="Logo, company name&#10;&#10;Description automatically generated">
            <a:extLst>
              <a:ext uri="{FF2B5EF4-FFF2-40B4-BE49-F238E27FC236}">
                <a16:creationId xmlns:a16="http://schemas.microsoft.com/office/drawing/2014/main" id="{4478E6F4-1225-4921-884F-8B1D74091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728663"/>
            <a:ext cx="5334000" cy="5657850"/>
          </a:xfrm>
          <a:prstGeom prst="rect">
            <a:avLst/>
          </a:prstGeom>
        </p:spPr>
      </p:pic>
      <p:sp>
        <p:nvSpPr>
          <p:cNvPr id="8" name="Rectangle 7">
            <a:extLst>
              <a:ext uri="{FF2B5EF4-FFF2-40B4-BE49-F238E27FC236}">
                <a16:creationId xmlns:a16="http://schemas.microsoft.com/office/drawing/2014/main" id="{F3860FF7-C914-4507-9A29-56D18B8FBF71}"/>
              </a:ext>
            </a:extLst>
          </p:cNvPr>
          <p:cNvSpPr/>
          <p:nvPr/>
        </p:nvSpPr>
        <p:spPr>
          <a:xfrm>
            <a:off x="6858000" y="6447051"/>
            <a:ext cx="6096000" cy="523220"/>
          </a:xfrm>
          <a:prstGeom prst="rect">
            <a:avLst/>
          </a:prstGeom>
        </p:spPr>
        <p:txBody>
          <a:bodyPr>
            <a:spAutoFit/>
          </a:bodyPr>
          <a:lstStyle/>
          <a:p>
            <a:r>
              <a:rPr lang="en-IE" sz="1400" dirty="0">
                <a:hlinkClick r:id="rId3"/>
              </a:rPr>
              <a:t>https://soundcloud.com/cipd/podcast-28-organisational-development</a:t>
            </a:r>
            <a:endParaRPr lang="en-IE" sz="1400" dirty="0"/>
          </a:p>
          <a:p>
            <a:endParaRPr lang="en-IE" sz="1400" dirty="0"/>
          </a:p>
        </p:txBody>
      </p:sp>
    </p:spTree>
    <p:extLst>
      <p:ext uri="{BB962C8B-B14F-4D97-AF65-F5344CB8AC3E}">
        <p14:creationId xmlns:p14="http://schemas.microsoft.com/office/powerpoint/2010/main" val="969228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9A553-11C6-4C53-A6C0-F9B8EA0B9F35}"/>
              </a:ext>
            </a:extLst>
          </p:cNvPr>
          <p:cNvSpPr>
            <a:spLocks noGrp="1"/>
          </p:cNvSpPr>
          <p:nvPr>
            <p:ph type="title"/>
          </p:nvPr>
        </p:nvSpPr>
        <p:spPr>
          <a:xfrm>
            <a:off x="634857" y="396306"/>
            <a:ext cx="5948737" cy="1325563"/>
          </a:xfrm>
        </p:spPr>
        <p:txBody>
          <a:bodyPr>
            <a:normAutofit/>
          </a:bodyPr>
          <a:lstStyle/>
          <a:p>
            <a:pPr algn="ctr"/>
            <a:r>
              <a:rPr lang="en-GB" altLang="en-US" b="1" dirty="0">
                <a:solidFill>
                  <a:schemeClr val="accent1"/>
                </a:solidFill>
              </a:rPr>
              <a:t>Organisation Development Changes </a:t>
            </a:r>
            <a:endParaRPr lang="en-IE" b="1" dirty="0">
              <a:solidFill>
                <a:schemeClr val="accent1"/>
              </a:solidFill>
            </a:endParaRPr>
          </a:p>
        </p:txBody>
      </p:sp>
      <p:sp>
        <p:nvSpPr>
          <p:cNvPr id="3" name="Content Placeholder 2">
            <a:extLst>
              <a:ext uri="{FF2B5EF4-FFF2-40B4-BE49-F238E27FC236}">
                <a16:creationId xmlns:a16="http://schemas.microsoft.com/office/drawing/2014/main" id="{6178BCE0-EE2A-4D44-938A-64C206F61116}"/>
              </a:ext>
            </a:extLst>
          </p:cNvPr>
          <p:cNvSpPr>
            <a:spLocks noGrp="1"/>
          </p:cNvSpPr>
          <p:nvPr>
            <p:ph idx="1"/>
          </p:nvPr>
        </p:nvSpPr>
        <p:spPr>
          <a:xfrm>
            <a:off x="-4281" y="1907818"/>
            <a:ext cx="7227014" cy="4950181"/>
          </a:xfrm>
        </p:spPr>
        <p:txBody>
          <a:bodyPr>
            <a:normAutofit/>
          </a:bodyPr>
          <a:lstStyle/>
          <a:p>
            <a:pPr marL="171450" indent="-171450"/>
            <a:endParaRPr lang="en-GB" altLang="en-US" dirty="0">
              <a:latin typeface="Arial" panose="020B0604020202020204" pitchFamily="34" charset="0"/>
              <a:cs typeface="Arial" panose="020B0604020202020204" pitchFamily="34" charset="0"/>
            </a:endParaRPr>
          </a:p>
          <a:p>
            <a:pPr marL="171450" indent="-171450">
              <a:lnSpc>
                <a:spcPct val="100000"/>
              </a:lnSpc>
            </a:pPr>
            <a:r>
              <a:rPr lang="en-GB" altLang="en-US" sz="1900" dirty="0">
                <a:solidFill>
                  <a:schemeClr val="accent1"/>
                </a:solidFill>
              </a:rPr>
              <a:t>The main change that has taken place in the move from traditional OD to organisational development as practiced currently is the focus on improving organisational performance and results through organisation-wide initiatives</a:t>
            </a:r>
          </a:p>
          <a:p>
            <a:pPr marL="171450" indent="-171450">
              <a:lnSpc>
                <a:spcPct val="100000"/>
              </a:lnSpc>
            </a:pPr>
            <a:r>
              <a:rPr lang="en-GB" altLang="en-US" sz="1900" dirty="0">
                <a:solidFill>
                  <a:schemeClr val="accent1"/>
                </a:solidFill>
              </a:rPr>
              <a:t>These organisation-wide initiative encompass the behaviour of people, especially when this relates to their levels of engagement (the degree to which people are committed to their work and the organization and motivated to achieve high levels of performance)</a:t>
            </a:r>
          </a:p>
          <a:p>
            <a:pPr marL="171450" indent="-171450">
              <a:lnSpc>
                <a:spcPct val="100000"/>
              </a:lnSpc>
            </a:pPr>
            <a:r>
              <a:rPr lang="en-GB" altLang="en-US" sz="1900" dirty="0">
                <a:solidFill>
                  <a:schemeClr val="accent1"/>
                </a:solidFill>
              </a:rPr>
              <a:t>But they are also concerned with the organisational processes that affect behaviour and engagement, namely strategic HRM, work system design, smart working, high performance working, organization design and job design</a:t>
            </a:r>
          </a:p>
          <a:p>
            <a:endParaRPr lang="en-IE" dirty="0"/>
          </a:p>
        </p:txBody>
      </p:sp>
      <p:pic>
        <p:nvPicPr>
          <p:cNvPr id="7" name="Picture 6" descr="Graphical user interface&#10;&#10;Description automatically generated">
            <a:extLst>
              <a:ext uri="{FF2B5EF4-FFF2-40B4-BE49-F238E27FC236}">
                <a16:creationId xmlns:a16="http://schemas.microsoft.com/office/drawing/2014/main" id="{623DA190-DE45-405E-B7F9-0A8A04841A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9587" y="0"/>
            <a:ext cx="4712413" cy="6857999"/>
          </a:xfrm>
          <a:prstGeom prst="rect">
            <a:avLst/>
          </a:prstGeom>
        </p:spPr>
      </p:pic>
    </p:spTree>
    <p:extLst>
      <p:ext uri="{BB962C8B-B14F-4D97-AF65-F5344CB8AC3E}">
        <p14:creationId xmlns:p14="http://schemas.microsoft.com/office/powerpoint/2010/main" val="2806377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94B86-6B12-4834-8968-8E855BE4962C}"/>
              </a:ext>
            </a:extLst>
          </p:cNvPr>
          <p:cNvSpPr>
            <a:spLocks noGrp="1"/>
          </p:cNvSpPr>
          <p:nvPr>
            <p:ph type="title"/>
          </p:nvPr>
        </p:nvSpPr>
        <p:spPr/>
        <p:txBody>
          <a:bodyPr vert="horz" lIns="91440" tIns="45720" rIns="91440" bIns="45720" rtlCol="0" anchor="ctr">
            <a:normAutofit/>
          </a:bodyPr>
          <a:lstStyle/>
          <a:p>
            <a:pPr algn="ctr"/>
            <a:r>
              <a:rPr lang="en-GB" altLang="en-US" sz="5400" b="1" dirty="0">
                <a:solidFill>
                  <a:schemeClr val="accent1"/>
                </a:solidFill>
              </a:rPr>
              <a:t>Organisation Development Trends</a:t>
            </a:r>
            <a:endParaRPr lang="en-US" sz="5200" dirty="0"/>
          </a:p>
        </p:txBody>
      </p:sp>
      <p:graphicFrame>
        <p:nvGraphicFramePr>
          <p:cNvPr id="6" name="Table 6">
            <a:extLst>
              <a:ext uri="{FF2B5EF4-FFF2-40B4-BE49-F238E27FC236}">
                <a16:creationId xmlns:a16="http://schemas.microsoft.com/office/drawing/2014/main" id="{F0AAE3C9-B50F-4F92-9A92-A231796238F8}"/>
              </a:ext>
            </a:extLst>
          </p:cNvPr>
          <p:cNvGraphicFramePr>
            <a:graphicFrameLocks noGrp="1"/>
          </p:cNvGraphicFramePr>
          <p:nvPr>
            <p:ph idx="1"/>
            <p:extLst>
              <p:ext uri="{D42A27DB-BD31-4B8C-83A1-F6EECF244321}">
                <p14:modId xmlns:p14="http://schemas.microsoft.com/office/powerpoint/2010/main" val="1996509451"/>
              </p:ext>
            </p:extLst>
          </p:nvPr>
        </p:nvGraphicFramePr>
        <p:xfrm>
          <a:off x="838200" y="1825625"/>
          <a:ext cx="10515600" cy="42164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840488530"/>
                    </a:ext>
                  </a:extLst>
                </a:gridCol>
                <a:gridCol w="5257800">
                  <a:extLst>
                    <a:ext uri="{9D8B030D-6E8A-4147-A177-3AD203B41FA5}">
                      <a16:colId xmlns:a16="http://schemas.microsoft.com/office/drawing/2014/main" val="4003631245"/>
                    </a:ext>
                  </a:extLst>
                </a:gridCol>
              </a:tblGrid>
              <a:tr h="370840">
                <a:tc>
                  <a:txBody>
                    <a:bodyPr/>
                    <a:lstStyle/>
                    <a:p>
                      <a:r>
                        <a:rPr lang="en-IE" dirty="0"/>
                        <a:t>Classical Organisational Development (1950s onward)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New Organisational Development (1980s onward)</a:t>
                      </a:r>
                    </a:p>
                    <a:p>
                      <a:endParaRPr lang="en-IE" dirty="0"/>
                    </a:p>
                  </a:txBody>
                  <a:tcPr/>
                </a:tc>
                <a:extLst>
                  <a:ext uri="{0D108BD9-81ED-4DB2-BD59-A6C34878D82A}">
                    <a16:rowId xmlns:a16="http://schemas.microsoft.com/office/drawing/2014/main" val="581624724"/>
                  </a:ext>
                </a:extLst>
              </a:tr>
              <a:tr h="370840">
                <a:tc>
                  <a:txBody>
                    <a:bodyPr/>
                    <a:lstStyle/>
                    <a:p>
                      <a:r>
                        <a:rPr lang="en-IE" dirty="0"/>
                        <a:t>Based in classical science &amp; modern thought &amp; philosophy</a:t>
                      </a:r>
                    </a:p>
                  </a:txBody>
                  <a:tcPr/>
                </a:tc>
                <a:tc>
                  <a:txBody>
                    <a:bodyPr/>
                    <a:lstStyle/>
                    <a:p>
                      <a:r>
                        <a:rPr lang="en-IE" dirty="0"/>
                        <a:t>Influenced by the new sciences &amp; postmodern thought &amp; philosophy</a:t>
                      </a:r>
                    </a:p>
                  </a:txBody>
                  <a:tcPr/>
                </a:tc>
                <a:extLst>
                  <a:ext uri="{0D108BD9-81ED-4DB2-BD59-A6C34878D82A}">
                    <a16:rowId xmlns:a16="http://schemas.microsoft.com/office/drawing/2014/main" val="3125417777"/>
                  </a:ext>
                </a:extLst>
              </a:tr>
              <a:tr h="370840">
                <a:tc>
                  <a:txBody>
                    <a:bodyPr/>
                    <a:lstStyle/>
                    <a:p>
                      <a:r>
                        <a:rPr lang="en-IE" dirty="0"/>
                        <a:t>Truth is transcendent and discoverable; there is a single, objective reality</a:t>
                      </a:r>
                    </a:p>
                  </a:txBody>
                  <a:tcPr/>
                </a:tc>
                <a:tc>
                  <a:txBody>
                    <a:bodyPr/>
                    <a:lstStyle/>
                    <a:p>
                      <a:r>
                        <a:rPr lang="en-IE" dirty="0"/>
                        <a:t>Truth is imminent and emerges from the situation; there are multiple, socially constructed realities</a:t>
                      </a:r>
                    </a:p>
                  </a:txBody>
                  <a:tcPr/>
                </a:tc>
                <a:extLst>
                  <a:ext uri="{0D108BD9-81ED-4DB2-BD59-A6C34878D82A}">
                    <a16:rowId xmlns:a16="http://schemas.microsoft.com/office/drawing/2014/main" val="1519988621"/>
                  </a:ext>
                </a:extLst>
              </a:tr>
              <a:tr h="370840">
                <a:tc>
                  <a:txBody>
                    <a:bodyPr/>
                    <a:lstStyle/>
                    <a:p>
                      <a:r>
                        <a:rPr lang="en-IE" dirty="0"/>
                        <a:t>Reality can be discovered using rational  &amp; analytic processes</a:t>
                      </a:r>
                    </a:p>
                  </a:txBody>
                  <a:tcPr/>
                </a:tc>
                <a:tc>
                  <a:txBody>
                    <a:bodyPr/>
                    <a:lstStyle/>
                    <a:p>
                      <a:r>
                        <a:rPr lang="en-IE" dirty="0"/>
                        <a:t>Reality is socially negotiated &amp; may involve power &amp; political processes</a:t>
                      </a:r>
                    </a:p>
                  </a:txBody>
                  <a:tcPr/>
                </a:tc>
                <a:extLst>
                  <a:ext uri="{0D108BD9-81ED-4DB2-BD59-A6C34878D82A}">
                    <a16:rowId xmlns:a16="http://schemas.microsoft.com/office/drawing/2014/main" val="915630161"/>
                  </a:ext>
                </a:extLst>
              </a:tr>
              <a:tr h="370840">
                <a:tc>
                  <a:txBody>
                    <a:bodyPr/>
                    <a:lstStyle/>
                    <a:p>
                      <a:r>
                        <a:rPr lang="en-IE" dirty="0"/>
                        <a:t>Collecting &amp; applying valid data using objective problem-solving methods leads to change</a:t>
                      </a:r>
                    </a:p>
                  </a:txBody>
                  <a:tcPr/>
                </a:tc>
                <a:tc>
                  <a:txBody>
                    <a:bodyPr/>
                    <a:lstStyle/>
                    <a:p>
                      <a:r>
                        <a:rPr lang="en-IE" dirty="0"/>
                        <a:t>Creating new mindsets or social agreements, sometimes through explicit negotiation, leads to change</a:t>
                      </a:r>
                    </a:p>
                  </a:txBody>
                  <a:tcPr/>
                </a:tc>
                <a:extLst>
                  <a:ext uri="{0D108BD9-81ED-4DB2-BD59-A6C34878D82A}">
                    <a16:rowId xmlns:a16="http://schemas.microsoft.com/office/drawing/2014/main" val="2477168485"/>
                  </a:ext>
                </a:extLst>
              </a:tr>
              <a:tr h="370840">
                <a:tc>
                  <a:txBody>
                    <a:bodyPr/>
                    <a:lstStyle/>
                    <a:p>
                      <a:r>
                        <a:rPr lang="en-IE" dirty="0"/>
                        <a:t>Change is episodic &amp; created, planned &amp; managed</a:t>
                      </a:r>
                    </a:p>
                  </a:txBody>
                  <a:tcPr/>
                </a:tc>
                <a:tc>
                  <a:txBody>
                    <a:bodyPr/>
                    <a:lstStyle/>
                    <a:p>
                      <a:r>
                        <a:rPr lang="en-IE" dirty="0"/>
                        <a:t>Change is continuous &amp; can be self-organising</a:t>
                      </a:r>
                    </a:p>
                  </a:txBody>
                  <a:tcPr/>
                </a:tc>
                <a:extLst>
                  <a:ext uri="{0D108BD9-81ED-4DB2-BD59-A6C34878D82A}">
                    <a16:rowId xmlns:a16="http://schemas.microsoft.com/office/drawing/2014/main" val="3760401777"/>
                  </a:ext>
                </a:extLst>
              </a:tr>
              <a:tr h="370840">
                <a:tc>
                  <a:txBody>
                    <a:bodyPr/>
                    <a:lstStyle/>
                    <a:p>
                      <a:r>
                        <a:rPr lang="en-IE" dirty="0"/>
                        <a:t>Emphasis on changing behaviour &amp; what one does</a:t>
                      </a:r>
                    </a:p>
                  </a:txBody>
                  <a:tcPr/>
                </a:tc>
                <a:tc>
                  <a:txBody>
                    <a:bodyPr/>
                    <a:lstStyle/>
                    <a:p>
                      <a:r>
                        <a:rPr lang="en-IE" dirty="0"/>
                        <a:t>Emphasis on changing mindsets &amp; how one thinks</a:t>
                      </a:r>
                    </a:p>
                  </a:txBody>
                  <a:tcPr/>
                </a:tc>
                <a:extLst>
                  <a:ext uri="{0D108BD9-81ED-4DB2-BD59-A6C34878D82A}">
                    <a16:rowId xmlns:a16="http://schemas.microsoft.com/office/drawing/2014/main" val="1466399579"/>
                  </a:ext>
                </a:extLst>
              </a:tr>
            </a:tbl>
          </a:graphicData>
        </a:graphic>
      </p:graphicFrame>
    </p:spTree>
    <p:extLst>
      <p:ext uri="{BB962C8B-B14F-4D97-AF65-F5344CB8AC3E}">
        <p14:creationId xmlns:p14="http://schemas.microsoft.com/office/powerpoint/2010/main" val="4293287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C269C-1845-40B9-9720-B11D0131E991}"/>
              </a:ext>
            </a:extLst>
          </p:cNvPr>
          <p:cNvSpPr>
            <a:spLocks noGrp="1"/>
          </p:cNvSpPr>
          <p:nvPr>
            <p:ph type="title"/>
          </p:nvPr>
        </p:nvSpPr>
        <p:spPr>
          <a:xfrm>
            <a:off x="0" y="293206"/>
            <a:ext cx="5836920" cy="1325563"/>
          </a:xfrm>
        </p:spPr>
        <p:txBody>
          <a:bodyPr>
            <a:normAutofit fontScale="90000"/>
          </a:bodyPr>
          <a:lstStyle/>
          <a:p>
            <a:pPr algn="ctr"/>
            <a:r>
              <a:rPr lang="en-GB" altLang="en-US" sz="5400" b="1" dirty="0">
                <a:solidFill>
                  <a:schemeClr val="accent1"/>
                </a:solidFill>
              </a:rPr>
              <a:t>Organisation Development Strategy</a:t>
            </a:r>
            <a:endParaRPr lang="en-IE" sz="5400" b="1" dirty="0">
              <a:solidFill>
                <a:schemeClr val="accent1"/>
              </a:solidFill>
            </a:endParaRPr>
          </a:p>
        </p:txBody>
      </p:sp>
      <p:sp>
        <p:nvSpPr>
          <p:cNvPr id="3" name="Content Placeholder 2">
            <a:extLst>
              <a:ext uri="{FF2B5EF4-FFF2-40B4-BE49-F238E27FC236}">
                <a16:creationId xmlns:a16="http://schemas.microsoft.com/office/drawing/2014/main" id="{C57802DC-AA05-4ED3-9B47-974555254789}"/>
              </a:ext>
            </a:extLst>
          </p:cNvPr>
          <p:cNvSpPr>
            <a:spLocks noGrp="1"/>
          </p:cNvSpPr>
          <p:nvPr>
            <p:ph idx="1"/>
          </p:nvPr>
        </p:nvSpPr>
        <p:spPr>
          <a:xfrm>
            <a:off x="0" y="1835899"/>
            <a:ext cx="6000108" cy="5022101"/>
          </a:xfrm>
        </p:spPr>
        <p:txBody>
          <a:bodyPr>
            <a:normAutofit fontScale="62500" lnSpcReduction="20000"/>
          </a:bodyPr>
          <a:lstStyle/>
          <a:p>
            <a:pPr marL="171450" indent="-171450">
              <a:lnSpc>
                <a:spcPct val="120000"/>
              </a:lnSpc>
            </a:pPr>
            <a:r>
              <a:rPr lang="en-GB" altLang="en-US" sz="2600" dirty="0">
                <a:solidFill>
                  <a:schemeClr val="accent1"/>
                </a:solidFill>
              </a:rPr>
              <a:t>Defined by Ulrich &amp; Lake (1990) as ‘the ability to manage people for competitive advantage’</a:t>
            </a:r>
          </a:p>
          <a:p>
            <a:pPr marL="171450" indent="-171450">
              <a:lnSpc>
                <a:spcPct val="120000"/>
              </a:lnSpc>
            </a:pPr>
            <a:r>
              <a:rPr lang="en-GB" altLang="en-US" sz="2600" dirty="0">
                <a:solidFill>
                  <a:schemeClr val="accent1"/>
                </a:solidFill>
              </a:rPr>
              <a:t>Concerned with mapping out intentions on how the work system should be developed in line with the concept of smart working</a:t>
            </a:r>
          </a:p>
          <a:p>
            <a:pPr marL="171450" indent="-171450">
              <a:lnSpc>
                <a:spcPct val="120000"/>
              </a:lnSpc>
            </a:pPr>
            <a:r>
              <a:rPr lang="en-GB" altLang="en-US" sz="2600" dirty="0">
                <a:solidFill>
                  <a:schemeClr val="accent1"/>
                </a:solidFill>
              </a:rPr>
              <a:t>How the organisation should be structured to meet new demands, on system-wide change in fields such as reward and performance management</a:t>
            </a:r>
          </a:p>
          <a:p>
            <a:pPr marL="171450" indent="-171450">
              <a:lnSpc>
                <a:spcPct val="120000"/>
              </a:lnSpc>
            </a:pPr>
            <a:r>
              <a:rPr lang="en-GB" altLang="en-US" sz="2600" dirty="0">
                <a:solidFill>
                  <a:schemeClr val="accent1"/>
                </a:solidFill>
              </a:rPr>
              <a:t>How change should be managed</a:t>
            </a:r>
          </a:p>
          <a:p>
            <a:pPr marL="171450" indent="-171450">
              <a:lnSpc>
                <a:spcPct val="120000"/>
              </a:lnSpc>
            </a:pPr>
            <a:r>
              <a:rPr lang="en-GB" altLang="en-US" sz="2600" dirty="0">
                <a:solidFill>
                  <a:schemeClr val="accent1"/>
                </a:solidFill>
              </a:rPr>
              <a:t>What needs to be done to improve organisational processes involving people such as teamwork, communications &amp; participation &amp; how the organization can acquire, retain, develop &amp; engage the talent it needs </a:t>
            </a:r>
          </a:p>
          <a:p>
            <a:pPr marL="171450" indent="-171450">
              <a:lnSpc>
                <a:spcPct val="120000"/>
              </a:lnSpc>
            </a:pPr>
            <a:r>
              <a:rPr lang="en-GB" altLang="en-US" sz="2600" dirty="0">
                <a:solidFill>
                  <a:schemeClr val="accent1"/>
                </a:solidFill>
              </a:rPr>
              <a:t>These intentions are converted into actions on work systems development, structure design, the redesign of jobs &amp;, possibly, OD-type intervention</a:t>
            </a:r>
          </a:p>
          <a:p>
            <a:endParaRPr lang="en-IE" dirty="0"/>
          </a:p>
        </p:txBody>
      </p:sp>
      <p:pic>
        <p:nvPicPr>
          <p:cNvPr id="5" name="Picture 4" descr="Diagram&#10;&#10;Description automatically generated">
            <a:extLst>
              <a:ext uri="{FF2B5EF4-FFF2-40B4-BE49-F238E27FC236}">
                <a16:creationId xmlns:a16="http://schemas.microsoft.com/office/drawing/2014/main" id="{C0021786-7C0A-4644-9BAE-53C37DA67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6920" y="293206"/>
            <a:ext cx="6355080" cy="6431280"/>
          </a:xfrm>
          <a:prstGeom prst="rect">
            <a:avLst/>
          </a:prstGeom>
        </p:spPr>
      </p:pic>
    </p:spTree>
    <p:extLst>
      <p:ext uri="{BB962C8B-B14F-4D97-AF65-F5344CB8AC3E}">
        <p14:creationId xmlns:p14="http://schemas.microsoft.com/office/powerpoint/2010/main" val="4092648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02759A28-EA91-4C42-B1E5-EB563E677EB4}"/>
              </a:ext>
            </a:extLst>
          </p:cNvPr>
          <p:cNvSpPr>
            <a:spLocks noGrp="1"/>
          </p:cNvSpPr>
          <p:nvPr>
            <p:ph type="title" idx="4294967295"/>
          </p:nvPr>
        </p:nvSpPr>
        <p:spPr>
          <a:xfrm>
            <a:off x="2563830" y="292100"/>
            <a:ext cx="7140539" cy="1162050"/>
          </a:xfrm>
        </p:spPr>
        <p:txBody>
          <a:bodyPr>
            <a:normAutofit fontScale="90000"/>
          </a:bodyPr>
          <a:lstStyle/>
          <a:p>
            <a:pPr algn="ctr"/>
            <a:r>
              <a:rPr lang="en-GB" altLang="en-US" sz="4900" b="1" dirty="0">
                <a:solidFill>
                  <a:schemeClr val="accent1"/>
                </a:solidFill>
              </a:rPr>
              <a:t>Strategy, Structure and Culture </a:t>
            </a:r>
            <a:r>
              <a:rPr lang="en-US" altLang="en-US" sz="4900" b="1" dirty="0">
                <a:solidFill>
                  <a:schemeClr val="accent1"/>
                </a:solidFill>
              </a:rPr>
              <a:t>McKinsey’s 7-S model</a:t>
            </a:r>
            <a:endParaRPr lang="en-GB" altLang="en-US" sz="4900" b="1" dirty="0">
              <a:solidFill>
                <a:schemeClr val="accent1"/>
              </a:solidFill>
            </a:endParaRPr>
          </a:p>
        </p:txBody>
      </p:sp>
      <p:pic>
        <p:nvPicPr>
          <p:cNvPr id="20483" name="Picture 3" descr="Z:\Graphics\Powerpoint\PE_UK\PE455-Beardwell\Final files\GIF\ch09\M09NF009.gif">
            <a:extLst>
              <a:ext uri="{FF2B5EF4-FFF2-40B4-BE49-F238E27FC236}">
                <a16:creationId xmlns:a16="http://schemas.microsoft.com/office/drawing/2014/main" id="{6BF2BABE-8987-4668-8B64-2B9182E1F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7188" y="1822450"/>
            <a:ext cx="63976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4">
            <a:extLst>
              <a:ext uri="{FF2B5EF4-FFF2-40B4-BE49-F238E27FC236}">
                <a16:creationId xmlns:a16="http://schemas.microsoft.com/office/drawing/2014/main" id="{A64269E0-1EE2-408C-9FCB-83DD665FE39A}"/>
              </a:ext>
            </a:extLst>
          </p:cNvPr>
          <p:cNvSpPr txBox="1">
            <a:spLocks noChangeArrowheads="1"/>
          </p:cNvSpPr>
          <p:nvPr/>
        </p:nvSpPr>
        <p:spPr bwMode="auto">
          <a:xfrm>
            <a:off x="1924050" y="6457950"/>
            <a:ext cx="8420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800" i="1" dirty="0">
                <a:solidFill>
                  <a:schemeClr val="accent1"/>
                </a:solidFill>
              </a:rPr>
              <a:t>Source</a:t>
            </a:r>
            <a:r>
              <a:rPr lang="en-US" altLang="en-US" sz="800" dirty="0">
                <a:solidFill>
                  <a:schemeClr val="accent1"/>
                </a:solidFill>
              </a:rPr>
              <a:t>: </a:t>
            </a:r>
            <a:r>
              <a:rPr lang="en-IN" altLang="en-US" sz="800" dirty="0">
                <a:solidFill>
                  <a:schemeClr val="accent1"/>
                </a:solidFill>
              </a:rPr>
              <a:t>Adapted from Waterman, Jr., R.H., Peters, T.J. and Phillips, J.R. (1980), ‘Structure is not organization’, </a:t>
            </a:r>
            <a:r>
              <a:rPr lang="en-IN" altLang="en-US" sz="800" i="1" dirty="0">
                <a:solidFill>
                  <a:schemeClr val="accent1"/>
                </a:solidFill>
              </a:rPr>
              <a:t>Business Horizons</a:t>
            </a:r>
            <a:r>
              <a:rPr lang="en-IN" altLang="en-US" sz="800" dirty="0">
                <a:solidFill>
                  <a:schemeClr val="accent1"/>
                </a:solidFill>
              </a:rPr>
              <a:t>, 23, 3: 14.</a:t>
            </a:r>
            <a:r>
              <a:rPr lang="en-US" altLang="en-US" sz="800" dirty="0">
                <a:solidFill>
                  <a:schemeClr val="accent1"/>
                </a:solidFill>
              </a:rPr>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5902-3263-4EB9-8630-A062FD168FB9}"/>
              </a:ext>
            </a:extLst>
          </p:cNvPr>
          <p:cNvSpPr>
            <a:spLocks noGrp="1"/>
          </p:cNvSpPr>
          <p:nvPr>
            <p:ph type="title"/>
          </p:nvPr>
        </p:nvSpPr>
        <p:spPr>
          <a:xfrm>
            <a:off x="832635" y="282931"/>
            <a:ext cx="5583148" cy="1325563"/>
          </a:xfrm>
        </p:spPr>
        <p:txBody>
          <a:bodyPr/>
          <a:lstStyle/>
          <a:p>
            <a:pPr algn="ctr"/>
            <a:r>
              <a:rPr lang="en-GB" altLang="en-US" b="1" dirty="0">
                <a:solidFill>
                  <a:schemeClr val="accent1"/>
                </a:solidFill>
              </a:rPr>
              <a:t>Assumptions &amp; Values</a:t>
            </a:r>
            <a:endParaRPr lang="en-IE" b="1" dirty="0">
              <a:solidFill>
                <a:schemeClr val="accent1"/>
              </a:solidFill>
            </a:endParaRPr>
          </a:p>
        </p:txBody>
      </p:sp>
      <p:sp>
        <p:nvSpPr>
          <p:cNvPr id="3" name="Content Placeholder 2">
            <a:extLst>
              <a:ext uri="{FF2B5EF4-FFF2-40B4-BE49-F238E27FC236}">
                <a16:creationId xmlns:a16="http://schemas.microsoft.com/office/drawing/2014/main" id="{624E11A7-A1F2-4E9A-95D0-45E799852D8D}"/>
              </a:ext>
            </a:extLst>
          </p:cNvPr>
          <p:cNvSpPr>
            <a:spLocks noGrp="1"/>
          </p:cNvSpPr>
          <p:nvPr>
            <p:ph idx="1"/>
          </p:nvPr>
        </p:nvSpPr>
        <p:spPr>
          <a:xfrm>
            <a:off x="228600" y="1471167"/>
            <a:ext cx="6791218" cy="5386833"/>
          </a:xfrm>
        </p:spPr>
        <p:txBody>
          <a:bodyPr>
            <a:normAutofit fontScale="92500" lnSpcReduction="20000"/>
          </a:bodyPr>
          <a:lstStyle/>
          <a:p>
            <a:pPr marL="171450" indent="-171450">
              <a:lnSpc>
                <a:spcPct val="120000"/>
              </a:lnSpc>
            </a:pPr>
            <a:r>
              <a:rPr lang="en-GB" altLang="en-US" sz="2100" dirty="0">
                <a:solidFill>
                  <a:schemeClr val="accent1"/>
                </a:solidFill>
              </a:rPr>
              <a:t>Originally Humanism philosophy - the belief that human factors are paramount in the study of organisational behaviour </a:t>
            </a:r>
          </a:p>
          <a:p>
            <a:pPr marL="171450" indent="-171450">
              <a:lnSpc>
                <a:spcPct val="120000"/>
              </a:lnSpc>
            </a:pPr>
            <a:r>
              <a:rPr lang="en-GB" altLang="en-US" sz="2100" dirty="0">
                <a:solidFill>
                  <a:schemeClr val="accent1"/>
                </a:solidFill>
              </a:rPr>
              <a:t>Focused on the needs of people as individuals and in groups with an emphasis on process – how people worked together and how this could be improved</a:t>
            </a:r>
          </a:p>
          <a:p>
            <a:pPr marL="171450" indent="-171450">
              <a:lnSpc>
                <a:spcPct val="120000"/>
              </a:lnSpc>
            </a:pPr>
            <a:r>
              <a:rPr lang="en-GB" sz="2100" dirty="0">
                <a:solidFill>
                  <a:schemeClr val="accent1"/>
                </a:solidFill>
              </a:rPr>
              <a:t>Assumptions &amp; Values;</a:t>
            </a:r>
          </a:p>
          <a:p>
            <a:pPr marL="628650" lvl="2" indent="-171450">
              <a:lnSpc>
                <a:spcPct val="120000"/>
              </a:lnSpc>
              <a:spcBef>
                <a:spcPts val="1000"/>
              </a:spcBef>
              <a:defRPr/>
            </a:pPr>
            <a:r>
              <a:rPr lang="en-GB" sz="1700" dirty="0">
                <a:solidFill>
                  <a:schemeClr val="accent1"/>
                </a:solidFill>
              </a:rPr>
              <a:t>Individuals are driven by the need for personal growth and development as long as their environment is both supportive and challenging</a:t>
            </a:r>
          </a:p>
          <a:p>
            <a:pPr marL="628650" lvl="2" indent="-171450">
              <a:lnSpc>
                <a:spcPct val="120000"/>
              </a:lnSpc>
              <a:spcBef>
                <a:spcPts val="1000"/>
              </a:spcBef>
              <a:defRPr/>
            </a:pPr>
            <a:r>
              <a:rPr lang="en-GB" sz="1700" dirty="0">
                <a:solidFill>
                  <a:schemeClr val="accent1"/>
                </a:solidFill>
              </a:rPr>
              <a:t>The work team, especially at the informal level, has great significance for feelings of satisfaction and the dynamics of such teams have a powerful effect on the behaviour of their members</a:t>
            </a:r>
          </a:p>
          <a:p>
            <a:pPr marL="628650" lvl="2" indent="-171450">
              <a:lnSpc>
                <a:spcPct val="120000"/>
              </a:lnSpc>
              <a:spcBef>
                <a:spcPts val="1000"/>
              </a:spcBef>
              <a:defRPr/>
            </a:pPr>
            <a:r>
              <a:rPr lang="en-GB" sz="1700" dirty="0">
                <a:solidFill>
                  <a:schemeClr val="accent1"/>
                </a:solidFill>
              </a:rPr>
              <a:t>Organisations can be more effective if they learn to diagnose their own strengths and weaknesses</a:t>
            </a:r>
          </a:p>
          <a:p>
            <a:pPr marL="628650" lvl="2" indent="-171450">
              <a:lnSpc>
                <a:spcPct val="120000"/>
              </a:lnSpc>
              <a:spcBef>
                <a:spcPts val="1000"/>
              </a:spcBef>
              <a:defRPr/>
            </a:pPr>
            <a:r>
              <a:rPr lang="en-GB" sz="1700" dirty="0">
                <a:solidFill>
                  <a:schemeClr val="accent1"/>
                </a:solidFill>
              </a:rPr>
              <a:t>Managers often do not know what is wrong and need special help in diagnosing problems, although the outside ‘process consultant’ ensures that decision making remains in the hands of the client</a:t>
            </a:r>
          </a:p>
          <a:p>
            <a:endParaRPr lang="en-GB" altLang="en-US" dirty="0"/>
          </a:p>
          <a:p>
            <a:endParaRPr lang="en-IE" dirty="0"/>
          </a:p>
        </p:txBody>
      </p:sp>
      <p:pic>
        <p:nvPicPr>
          <p:cNvPr id="6" name="Picture 5" descr="A picture containing logo&#10;&#10;Description automatically generated">
            <a:extLst>
              <a:ext uri="{FF2B5EF4-FFF2-40B4-BE49-F238E27FC236}">
                <a16:creationId xmlns:a16="http://schemas.microsoft.com/office/drawing/2014/main" id="{86AFABAA-2732-4750-A136-9905EF76E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2363" y="0"/>
            <a:ext cx="4719637" cy="6858000"/>
          </a:xfrm>
          <a:prstGeom prst="rect">
            <a:avLst/>
          </a:prstGeom>
        </p:spPr>
      </p:pic>
    </p:spTree>
    <p:extLst>
      <p:ext uri="{BB962C8B-B14F-4D97-AF65-F5344CB8AC3E}">
        <p14:creationId xmlns:p14="http://schemas.microsoft.com/office/powerpoint/2010/main" val="19835172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group of people posing for a photo&#10;&#10;Description automatically generated">
            <a:extLst>
              <a:ext uri="{FF2B5EF4-FFF2-40B4-BE49-F238E27FC236}">
                <a16:creationId xmlns:a16="http://schemas.microsoft.com/office/drawing/2014/main" id="{2B3352D1-2B08-4429-9819-FD468BF7B01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333" b="8333"/>
          <a:stretch/>
        </p:blipFill>
        <p:spPr>
          <a:xfrm>
            <a:off x="20" y="10"/>
            <a:ext cx="12191980" cy="6857990"/>
          </a:xfrm>
          <a:prstGeom prst="rect">
            <a:avLst/>
          </a:prstGeom>
          <a:solidFill>
            <a:schemeClr val="bg1"/>
          </a:solidFill>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0AB093-EF5C-4CED-A52F-4E91B4C4E465}"/>
              </a:ext>
            </a:extLst>
          </p:cNvPr>
          <p:cNvSpPr>
            <a:spLocks noGrp="1"/>
          </p:cNvSpPr>
          <p:nvPr>
            <p:ph type="title"/>
          </p:nvPr>
        </p:nvSpPr>
        <p:spPr>
          <a:xfrm>
            <a:off x="100013" y="5317239"/>
            <a:ext cx="12091967" cy="1126415"/>
          </a:xfrm>
        </p:spPr>
        <p:txBody>
          <a:bodyPr vert="horz" lIns="91440" tIns="45720" rIns="91440" bIns="45720" rtlCol="0" anchor="ctr">
            <a:normAutofit fontScale="90000"/>
          </a:bodyPr>
          <a:lstStyle/>
          <a:p>
            <a:pPr algn="ctr"/>
            <a:r>
              <a:rPr lang="en-IE" sz="3600" b="1" dirty="0">
                <a:solidFill>
                  <a:schemeClr val="accent1"/>
                </a:solidFill>
              </a:rPr>
              <a:t>The Office - Managing Change </a:t>
            </a:r>
            <a:r>
              <a:rPr lang="en-IE" sz="2700" dirty="0">
                <a:hlinkClick r:id="rId3"/>
              </a:rPr>
              <a:t>https://www.youtube.com/watch?v=v6XUBSAZQo0</a:t>
            </a:r>
            <a:br>
              <a:rPr lang="en-IE" sz="3600" dirty="0"/>
            </a:br>
            <a:endParaRPr lang="en-US" sz="3600" dirty="0">
              <a:solidFill>
                <a:schemeClr val="tx1">
                  <a:lumMod val="85000"/>
                  <a:lumOff val="15000"/>
                </a:schemeClr>
              </a:solidFill>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98585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B153F-CD31-4CF6-A896-78157FB45A03}"/>
              </a:ext>
            </a:extLst>
          </p:cNvPr>
          <p:cNvSpPr>
            <a:spLocks noGrp="1"/>
          </p:cNvSpPr>
          <p:nvPr>
            <p:ph type="title"/>
          </p:nvPr>
        </p:nvSpPr>
        <p:spPr>
          <a:xfrm>
            <a:off x="838200" y="211012"/>
            <a:ext cx="10515600" cy="1325563"/>
          </a:xfrm>
        </p:spPr>
        <p:txBody>
          <a:bodyPr/>
          <a:lstStyle/>
          <a:p>
            <a:pPr algn="ctr"/>
            <a:r>
              <a:rPr lang="en-US" b="1" dirty="0">
                <a:solidFill>
                  <a:schemeClr val="accent1"/>
                </a:solidFill>
              </a:rPr>
              <a:t>Change Cornerstones </a:t>
            </a:r>
            <a:endParaRPr lang="en-IE" b="1" dirty="0">
              <a:solidFill>
                <a:schemeClr val="accent1"/>
              </a:solidFill>
            </a:endParaRPr>
          </a:p>
        </p:txBody>
      </p:sp>
      <p:pic>
        <p:nvPicPr>
          <p:cNvPr id="4" name="Content Placeholder 3">
            <a:extLst>
              <a:ext uri="{FF2B5EF4-FFF2-40B4-BE49-F238E27FC236}">
                <a16:creationId xmlns:a16="http://schemas.microsoft.com/office/drawing/2014/main" id="{6E9BD1D8-5B23-49D0-AFC5-3D8A434D6E97}"/>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00737" y="1690688"/>
            <a:ext cx="6390526" cy="4802187"/>
          </a:xfrm>
          <a:prstGeom prst="rect">
            <a:avLst/>
          </a:prstGeom>
          <a:noFill/>
          <a:ln>
            <a:noFill/>
          </a:ln>
        </p:spPr>
      </p:pic>
    </p:spTree>
    <p:extLst>
      <p:ext uri="{BB962C8B-B14F-4D97-AF65-F5344CB8AC3E}">
        <p14:creationId xmlns:p14="http://schemas.microsoft.com/office/powerpoint/2010/main" val="2506696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4862" y="618527"/>
            <a:ext cx="8042276" cy="896427"/>
          </a:xfrm>
        </p:spPr>
        <p:txBody>
          <a:bodyPr>
            <a:normAutofit fontScale="90000"/>
          </a:bodyPr>
          <a:lstStyle/>
          <a:p>
            <a:pPr algn="ctr"/>
            <a:r>
              <a:rPr lang="en-US" sz="4900" b="1" dirty="0">
                <a:solidFill>
                  <a:schemeClr val="accent1"/>
                </a:solidFill>
              </a:rPr>
              <a:t>Cornerstone 1: Change Drivers </a:t>
            </a:r>
            <a:br>
              <a:rPr lang="en-US" sz="4900" b="1" dirty="0">
                <a:solidFill>
                  <a:schemeClr val="accent1"/>
                </a:solidFill>
              </a:rPr>
            </a:br>
            <a:r>
              <a:rPr lang="en-US" sz="4900" b="1" dirty="0">
                <a:solidFill>
                  <a:schemeClr val="accent1"/>
                </a:solidFill>
              </a:rPr>
              <a:t>(‘Why’?)</a:t>
            </a:r>
            <a:r>
              <a:rPr lang="en-GB" sz="4900" b="1" dirty="0">
                <a:solidFill>
                  <a:schemeClr val="accent1"/>
                </a:solidFill>
              </a:rPr>
              <a:t> Impact on People</a:t>
            </a:r>
            <a:br>
              <a:rPr lang="en-GB" b="1" dirty="0">
                <a:solidFill>
                  <a:schemeClr val="accent1"/>
                </a:solidFill>
              </a:rPr>
            </a:br>
            <a:endParaRPr lang="en-US" b="1" dirty="0">
              <a:solidFill>
                <a:schemeClr val="accent1"/>
              </a:solidFill>
            </a:endParaRPr>
          </a:p>
        </p:txBody>
      </p:sp>
      <p:graphicFrame>
        <p:nvGraphicFramePr>
          <p:cNvPr id="3" name="Content Placeholder 2">
            <a:extLst>
              <a:ext uri="{FF2B5EF4-FFF2-40B4-BE49-F238E27FC236}">
                <a16:creationId xmlns:a16="http://schemas.microsoft.com/office/drawing/2014/main" id="{D2708380-2293-4EF0-9685-B33A8717FAA2}"/>
              </a:ext>
            </a:extLst>
          </p:cNvPr>
          <p:cNvGraphicFramePr>
            <a:graphicFrameLocks noGrp="1"/>
          </p:cNvGraphicFramePr>
          <p:nvPr>
            <p:ph sz="half" idx="1"/>
            <p:extLst>
              <p:ext uri="{D42A27DB-BD31-4B8C-83A1-F6EECF244321}">
                <p14:modId xmlns:p14="http://schemas.microsoft.com/office/powerpoint/2010/main" val="1927489340"/>
              </p:ext>
            </p:extLst>
          </p:nvPr>
        </p:nvGraphicFramePr>
        <p:xfrm>
          <a:off x="2074862" y="1900721"/>
          <a:ext cx="8042276" cy="45848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46346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AB5C5-74D5-4C58-80EB-3457692CF83E}"/>
              </a:ext>
            </a:extLst>
          </p:cNvPr>
          <p:cNvSpPr>
            <a:spLocks noGrp="1"/>
          </p:cNvSpPr>
          <p:nvPr>
            <p:ph type="title"/>
          </p:nvPr>
        </p:nvSpPr>
        <p:spPr/>
        <p:txBody>
          <a:bodyPr/>
          <a:lstStyle/>
          <a:p>
            <a:pPr algn="ctr"/>
            <a:r>
              <a:rPr lang="en-US" b="1" dirty="0">
                <a:solidFill>
                  <a:schemeClr val="accent1"/>
                </a:solidFill>
              </a:rPr>
              <a:t>Cornerstone 2: Change Processes </a:t>
            </a:r>
            <a:br>
              <a:rPr lang="en-US" b="1" dirty="0">
                <a:solidFill>
                  <a:schemeClr val="accent1"/>
                </a:solidFill>
              </a:rPr>
            </a:br>
            <a:r>
              <a:rPr lang="en-US" b="1" dirty="0">
                <a:solidFill>
                  <a:schemeClr val="accent1"/>
                </a:solidFill>
              </a:rPr>
              <a:t>(‘How’?)</a:t>
            </a:r>
            <a:endParaRPr lang="en-IE" b="1" dirty="0">
              <a:solidFill>
                <a:schemeClr val="accent1"/>
              </a:solidFill>
            </a:endParaRPr>
          </a:p>
        </p:txBody>
      </p:sp>
      <p:graphicFrame>
        <p:nvGraphicFramePr>
          <p:cNvPr id="7" name="Content Placeholder 6">
            <a:extLst>
              <a:ext uri="{FF2B5EF4-FFF2-40B4-BE49-F238E27FC236}">
                <a16:creationId xmlns:a16="http://schemas.microsoft.com/office/drawing/2014/main" id="{F8F6B241-66EF-49CE-89E9-7A25C800AAE0}"/>
              </a:ext>
            </a:extLst>
          </p:cNvPr>
          <p:cNvGraphicFramePr>
            <a:graphicFrameLocks noGrp="1"/>
          </p:cNvGraphicFramePr>
          <p:nvPr>
            <p:ph idx="1"/>
            <p:extLst>
              <p:ext uri="{D42A27DB-BD31-4B8C-83A1-F6EECF244321}">
                <p14:modId xmlns:p14="http://schemas.microsoft.com/office/powerpoint/2010/main" val="453676017"/>
              </p:ext>
            </p:extLst>
          </p:nvPr>
        </p:nvGraphicFramePr>
        <p:xfrm>
          <a:off x="838200" y="1690688"/>
          <a:ext cx="10515600" cy="4802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6131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indoor, several&#10;&#10;Description automatically generated">
            <a:extLst>
              <a:ext uri="{FF2B5EF4-FFF2-40B4-BE49-F238E27FC236}">
                <a16:creationId xmlns:a16="http://schemas.microsoft.com/office/drawing/2014/main" id="{CD77ED1D-B5CA-4F06-A3FD-AD3F0F99F9CB}"/>
              </a:ext>
            </a:extLst>
          </p:cNvPr>
          <p:cNvPicPr>
            <a:picLocks noChangeAspect="1"/>
          </p:cNvPicPr>
          <p:nvPr/>
        </p:nvPicPr>
        <p:blipFill rotWithShape="1">
          <a:blip r:embed="rId2">
            <a:extLst>
              <a:ext uri="{28A0092B-C50C-407E-A947-70E740481C1C}">
                <a14:useLocalDpi xmlns:a14="http://schemas.microsoft.com/office/drawing/2010/main" val="0"/>
              </a:ext>
            </a:extLst>
          </a:blip>
          <a:srcRect t="8959" r="9091" b="9223"/>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623B8F-E0D0-4D02-B4DC-11B201226CEE}"/>
              </a:ext>
            </a:extLst>
          </p:cNvPr>
          <p:cNvSpPr>
            <a:spLocks noGrp="1"/>
          </p:cNvSpPr>
          <p:nvPr>
            <p:ph type="title"/>
          </p:nvPr>
        </p:nvSpPr>
        <p:spPr>
          <a:xfrm>
            <a:off x="520149" y="582089"/>
            <a:ext cx="4062643" cy="1043409"/>
          </a:xfrm>
        </p:spPr>
        <p:txBody>
          <a:bodyPr>
            <a:noAutofit/>
          </a:bodyPr>
          <a:lstStyle/>
          <a:p>
            <a:pPr algn="ctr"/>
            <a:r>
              <a:rPr lang="en-IE" b="1" dirty="0">
                <a:solidFill>
                  <a:srgbClr val="0070C0"/>
                </a:solidFill>
              </a:rPr>
              <a:t>Identification          of Activities</a:t>
            </a:r>
            <a:br>
              <a:rPr lang="en-IE" b="0" i="0" u="none" strike="noStrike" baseline="0" dirty="0">
                <a:latin typeface="CIDFont+F1"/>
              </a:rPr>
            </a:br>
            <a:endParaRPr lang="en-IE" dirty="0"/>
          </a:p>
        </p:txBody>
      </p:sp>
      <p:sp>
        <p:nvSpPr>
          <p:cNvPr id="3" name="Content Placeholder 2">
            <a:extLst>
              <a:ext uri="{FF2B5EF4-FFF2-40B4-BE49-F238E27FC236}">
                <a16:creationId xmlns:a16="http://schemas.microsoft.com/office/drawing/2014/main" id="{DB6DC72A-B8D4-4658-9E5D-2AE44C884FA3}"/>
              </a:ext>
            </a:extLst>
          </p:cNvPr>
          <p:cNvSpPr>
            <a:spLocks noGrp="1"/>
          </p:cNvSpPr>
          <p:nvPr>
            <p:ph idx="1"/>
          </p:nvPr>
        </p:nvSpPr>
        <p:spPr>
          <a:xfrm>
            <a:off x="0" y="1774371"/>
            <a:ext cx="5102942" cy="3731694"/>
          </a:xfrm>
        </p:spPr>
        <p:txBody>
          <a:bodyPr anchor="t">
            <a:normAutofit/>
          </a:bodyPr>
          <a:lstStyle/>
          <a:p>
            <a:pPr>
              <a:lnSpc>
                <a:spcPct val="70000"/>
              </a:lnSpc>
            </a:pPr>
            <a:r>
              <a:rPr lang="en-IE" dirty="0">
                <a:solidFill>
                  <a:schemeClr val="accent1"/>
                </a:solidFill>
              </a:rPr>
              <a:t>Identification of activities e.g.</a:t>
            </a:r>
            <a:r>
              <a:rPr lang="en-GB" dirty="0">
                <a:solidFill>
                  <a:schemeClr val="accent1"/>
                </a:solidFill>
              </a:rPr>
              <a:t> preparation of accounts, making sales, record keeping, quality control, inventory control, etc. </a:t>
            </a:r>
          </a:p>
          <a:p>
            <a:pPr>
              <a:lnSpc>
                <a:spcPct val="70000"/>
              </a:lnSpc>
            </a:pPr>
            <a:r>
              <a:rPr lang="en-GB" dirty="0">
                <a:solidFill>
                  <a:schemeClr val="accent1"/>
                </a:solidFill>
              </a:rPr>
              <a:t>All these activities have to be grouped </a:t>
            </a:r>
            <a:r>
              <a:rPr lang="en-IE" dirty="0">
                <a:solidFill>
                  <a:schemeClr val="accent1"/>
                </a:solidFill>
              </a:rPr>
              <a:t>and classified into units</a:t>
            </a:r>
          </a:p>
        </p:txBody>
      </p:sp>
      <p:sp>
        <p:nvSpPr>
          <p:cNvPr id="11" name="TextBox 10">
            <a:extLst>
              <a:ext uri="{FF2B5EF4-FFF2-40B4-BE49-F238E27FC236}">
                <a16:creationId xmlns:a16="http://schemas.microsoft.com/office/drawing/2014/main" id="{D2041016-90E1-4793-87E8-AEA83A538814}"/>
              </a:ext>
            </a:extLst>
          </p:cNvPr>
          <p:cNvSpPr txBox="1"/>
          <p:nvPr/>
        </p:nvSpPr>
        <p:spPr>
          <a:xfrm>
            <a:off x="7885471" y="6417696"/>
            <a:ext cx="6174658" cy="369332"/>
          </a:xfrm>
          <a:prstGeom prst="rect">
            <a:avLst/>
          </a:prstGeom>
          <a:noFill/>
        </p:spPr>
        <p:txBody>
          <a:bodyPr wrap="square">
            <a:spAutoFit/>
          </a:bodyPr>
          <a:lstStyle/>
          <a:p>
            <a:r>
              <a:rPr lang="en-IE" sz="1800" dirty="0">
                <a:solidFill>
                  <a:schemeClr val="bg1"/>
                </a:solidFill>
                <a:latin typeface="CIDFont+F1"/>
              </a:rPr>
              <a:t>The Hudsucker Proxy (1994) Cohen Brothers</a:t>
            </a:r>
            <a:endParaRPr lang="en-IE" sz="1800" dirty="0">
              <a:solidFill>
                <a:schemeClr val="bg1"/>
              </a:solidFill>
            </a:endParaRPr>
          </a:p>
        </p:txBody>
      </p:sp>
    </p:spTree>
    <p:extLst>
      <p:ext uri="{BB962C8B-B14F-4D97-AF65-F5344CB8AC3E}">
        <p14:creationId xmlns:p14="http://schemas.microsoft.com/office/powerpoint/2010/main" val="13323576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95885-BF38-4781-9F28-341BBECD7FF3}"/>
              </a:ext>
            </a:extLst>
          </p:cNvPr>
          <p:cNvSpPr>
            <a:spLocks noGrp="1"/>
          </p:cNvSpPr>
          <p:nvPr>
            <p:ph type="title"/>
          </p:nvPr>
        </p:nvSpPr>
        <p:spPr>
          <a:xfrm>
            <a:off x="2316846" y="440427"/>
            <a:ext cx="1684283" cy="1325563"/>
          </a:xfrm>
        </p:spPr>
        <p:txBody>
          <a:bodyPr/>
          <a:lstStyle/>
          <a:p>
            <a:pPr algn="ctr"/>
            <a:r>
              <a:rPr lang="en-IE" b="1" dirty="0">
                <a:solidFill>
                  <a:schemeClr val="accent1"/>
                </a:solidFill>
              </a:rPr>
              <a:t>Lewin</a:t>
            </a:r>
          </a:p>
        </p:txBody>
      </p:sp>
      <p:sp>
        <p:nvSpPr>
          <p:cNvPr id="3" name="Content Placeholder 2">
            <a:extLst>
              <a:ext uri="{FF2B5EF4-FFF2-40B4-BE49-F238E27FC236}">
                <a16:creationId xmlns:a16="http://schemas.microsoft.com/office/drawing/2014/main" id="{A885CB5E-E783-49F0-9262-8EBE2F3FC891}"/>
              </a:ext>
            </a:extLst>
          </p:cNvPr>
          <p:cNvSpPr>
            <a:spLocks noGrp="1"/>
          </p:cNvSpPr>
          <p:nvPr>
            <p:ph idx="1"/>
          </p:nvPr>
        </p:nvSpPr>
        <p:spPr>
          <a:xfrm>
            <a:off x="0" y="1765990"/>
            <a:ext cx="6317974" cy="5092010"/>
          </a:xfrm>
        </p:spPr>
        <p:txBody>
          <a:bodyPr/>
          <a:lstStyle/>
          <a:p>
            <a:pPr marL="0" indent="0" algn="l">
              <a:buNone/>
            </a:pPr>
            <a:r>
              <a:rPr lang="en-GB" sz="2600" kern="0" dirty="0">
                <a:solidFill>
                  <a:schemeClr val="accent1"/>
                </a:solidFill>
              </a:rPr>
              <a:t>“A change towards a higher level of group performance is frequently short lived, after a ‘shot in the arm’, group life soon returns to the previous level. This indicates that it does not suffice to define the objective of a planned change in group performance as the reaching of a different level. Permanency at the new level, or permanency for a desired period, should be included in the objective.” Lewin (1947:228)</a:t>
            </a:r>
            <a:endParaRPr lang="en-IE" sz="2600" kern="0" dirty="0">
              <a:solidFill>
                <a:schemeClr val="accent1"/>
              </a:solidFill>
            </a:endParaRPr>
          </a:p>
        </p:txBody>
      </p:sp>
      <p:pic>
        <p:nvPicPr>
          <p:cNvPr id="5" name="Picture 4" descr="A picture containing text, person&#10;&#10;Description automatically generated">
            <a:extLst>
              <a:ext uri="{FF2B5EF4-FFF2-40B4-BE49-F238E27FC236}">
                <a16:creationId xmlns:a16="http://schemas.microsoft.com/office/drawing/2014/main" id="{32332561-655C-4063-9F16-E46560C4E7CB}"/>
              </a:ext>
            </a:extLst>
          </p:cNvPr>
          <p:cNvPicPr>
            <a:picLocks noChangeAspect="1"/>
          </p:cNvPicPr>
          <p:nvPr/>
        </p:nvPicPr>
        <p:blipFill rotWithShape="1">
          <a:blip r:embed="rId2">
            <a:extLst>
              <a:ext uri="{28A0092B-C50C-407E-A947-70E740481C1C}">
                <a14:useLocalDpi xmlns:a14="http://schemas.microsoft.com/office/drawing/2010/main" val="0"/>
              </a:ext>
            </a:extLst>
          </a:blip>
          <a:srcRect l="8995" r="9225"/>
          <a:stretch/>
        </p:blipFill>
        <p:spPr>
          <a:xfrm>
            <a:off x="6317974" y="0"/>
            <a:ext cx="5874026" cy="6858000"/>
          </a:xfrm>
          <a:prstGeom prst="rect">
            <a:avLst/>
          </a:prstGeom>
        </p:spPr>
      </p:pic>
    </p:spTree>
    <p:extLst>
      <p:ext uri="{BB962C8B-B14F-4D97-AF65-F5344CB8AC3E}">
        <p14:creationId xmlns:p14="http://schemas.microsoft.com/office/powerpoint/2010/main" val="27195120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72DD03E9-58D8-491B-9B1D-011E9FCFF1D2}"/>
              </a:ext>
            </a:extLst>
          </p:cNvPr>
          <p:cNvSpPr>
            <a:spLocks noGrp="1"/>
          </p:cNvSpPr>
          <p:nvPr>
            <p:ph type="title"/>
          </p:nvPr>
        </p:nvSpPr>
        <p:spPr/>
        <p:txBody>
          <a:bodyPr>
            <a:normAutofit/>
          </a:bodyPr>
          <a:lstStyle/>
          <a:p>
            <a:pPr algn="ctr"/>
            <a:r>
              <a:rPr lang="en-GB" altLang="en-US" sz="5400" b="1" dirty="0">
                <a:solidFill>
                  <a:srgbClr val="0070C0"/>
                </a:solidFill>
              </a:rPr>
              <a:t>Lewin’s Three-step Model</a:t>
            </a:r>
          </a:p>
        </p:txBody>
      </p:sp>
      <p:graphicFrame>
        <p:nvGraphicFramePr>
          <p:cNvPr id="3" name="Content Placeholder 2">
            <a:extLst>
              <a:ext uri="{FF2B5EF4-FFF2-40B4-BE49-F238E27FC236}">
                <a16:creationId xmlns:a16="http://schemas.microsoft.com/office/drawing/2014/main" id="{CDC69A39-707F-4DAE-BA25-38E04B224000}"/>
              </a:ext>
            </a:extLst>
          </p:cNvPr>
          <p:cNvGraphicFramePr>
            <a:graphicFrameLocks noGrp="1"/>
          </p:cNvGraphicFramePr>
          <p:nvPr>
            <p:ph idx="1"/>
            <p:extLst>
              <p:ext uri="{D42A27DB-BD31-4B8C-83A1-F6EECF244321}">
                <p14:modId xmlns:p14="http://schemas.microsoft.com/office/powerpoint/2010/main" val="4009519363"/>
              </p:ext>
            </p:extLst>
          </p:nvPr>
        </p:nvGraphicFramePr>
        <p:xfrm>
          <a:off x="859390" y="1690688"/>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244" name="Text Box 4">
            <a:extLst>
              <a:ext uri="{FF2B5EF4-FFF2-40B4-BE49-F238E27FC236}">
                <a16:creationId xmlns:a16="http://schemas.microsoft.com/office/drawing/2014/main" id="{742C20D0-C9AA-46EC-825B-7C20C1C31821}"/>
              </a:ext>
            </a:extLst>
          </p:cNvPr>
          <p:cNvSpPr txBox="1">
            <a:spLocks noChangeArrowheads="1"/>
          </p:cNvSpPr>
          <p:nvPr/>
        </p:nvSpPr>
        <p:spPr bwMode="auto">
          <a:xfrm>
            <a:off x="838200" y="6398908"/>
            <a:ext cx="8534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600" i="1" dirty="0"/>
              <a:t>Source</a:t>
            </a:r>
            <a:r>
              <a:rPr lang="en-US" altLang="en-US" sz="1600" dirty="0"/>
              <a:t>: Developed from Lewin (1951).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B4A2B-41B6-4595-8F81-A96A1A1DCD21}"/>
              </a:ext>
            </a:extLst>
          </p:cNvPr>
          <p:cNvSpPr>
            <a:spLocks noGrp="1"/>
          </p:cNvSpPr>
          <p:nvPr>
            <p:ph type="title"/>
          </p:nvPr>
        </p:nvSpPr>
        <p:spPr>
          <a:xfrm>
            <a:off x="838199" y="148976"/>
            <a:ext cx="10515600" cy="1325563"/>
          </a:xfrm>
        </p:spPr>
        <p:txBody>
          <a:bodyPr/>
          <a:lstStyle/>
          <a:p>
            <a:pPr algn="ctr"/>
            <a:r>
              <a:rPr lang="en-GB" altLang="en-US" b="1" dirty="0">
                <a:solidFill>
                  <a:schemeClr val="accent1"/>
                </a:solidFill>
              </a:rPr>
              <a:t>Force-field Analysis</a:t>
            </a:r>
            <a:endParaRPr lang="en-IE" b="1" dirty="0">
              <a:solidFill>
                <a:schemeClr val="accent1"/>
              </a:solidFill>
            </a:endParaRPr>
          </a:p>
        </p:txBody>
      </p:sp>
      <p:pic>
        <p:nvPicPr>
          <p:cNvPr id="7" name="Content Placeholder 6" descr="Diagram&#10;&#10;Description automatically generated">
            <a:extLst>
              <a:ext uri="{FF2B5EF4-FFF2-40B4-BE49-F238E27FC236}">
                <a16:creationId xmlns:a16="http://schemas.microsoft.com/office/drawing/2014/main" id="{ED41D88D-7D60-409E-921C-D4F89E27A6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3622" y="1495087"/>
            <a:ext cx="5424755" cy="4997788"/>
          </a:xfrm>
        </p:spPr>
      </p:pic>
      <p:sp>
        <p:nvSpPr>
          <p:cNvPr id="8" name="Rectangle 7">
            <a:extLst>
              <a:ext uri="{FF2B5EF4-FFF2-40B4-BE49-F238E27FC236}">
                <a16:creationId xmlns:a16="http://schemas.microsoft.com/office/drawing/2014/main" id="{3535CD90-EDB4-493E-9C37-D4B0A19D4706}"/>
              </a:ext>
            </a:extLst>
          </p:cNvPr>
          <p:cNvSpPr/>
          <p:nvPr/>
        </p:nvSpPr>
        <p:spPr>
          <a:xfrm>
            <a:off x="3493213" y="6611779"/>
            <a:ext cx="6096000" cy="246221"/>
          </a:xfrm>
          <a:prstGeom prst="rect">
            <a:avLst/>
          </a:prstGeom>
        </p:spPr>
        <p:txBody>
          <a:bodyPr>
            <a:spAutoFit/>
          </a:bodyPr>
          <a:lstStyle/>
          <a:p>
            <a:r>
              <a:rPr lang="en-IE" sz="1000" dirty="0"/>
              <a:t>https://blogs.masters.ab.ca/2018/force-field-analysis-summer-break/</a:t>
            </a:r>
          </a:p>
        </p:txBody>
      </p:sp>
    </p:spTree>
    <p:extLst>
      <p:ext uri="{BB962C8B-B14F-4D97-AF65-F5344CB8AC3E}">
        <p14:creationId xmlns:p14="http://schemas.microsoft.com/office/powerpoint/2010/main" val="3093494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825BC-732F-47F0-A7CA-4968AA8F6CE4}"/>
              </a:ext>
            </a:extLst>
          </p:cNvPr>
          <p:cNvSpPr>
            <a:spLocks noGrp="1"/>
          </p:cNvSpPr>
          <p:nvPr>
            <p:ph type="title"/>
          </p:nvPr>
        </p:nvSpPr>
        <p:spPr>
          <a:xfrm>
            <a:off x="838200" y="195004"/>
            <a:ext cx="10515600" cy="1325563"/>
          </a:xfrm>
        </p:spPr>
        <p:txBody>
          <a:bodyPr/>
          <a:lstStyle/>
          <a:p>
            <a:pPr algn="ctr"/>
            <a:r>
              <a:rPr lang="en-US" b="1" dirty="0">
                <a:solidFill>
                  <a:srgbClr val="0070C0"/>
                </a:solidFill>
              </a:rPr>
              <a:t>Stage Models of Change Processes</a:t>
            </a:r>
            <a:endParaRPr lang="en-IE" dirty="0"/>
          </a:p>
        </p:txBody>
      </p:sp>
      <p:graphicFrame>
        <p:nvGraphicFramePr>
          <p:cNvPr id="4" name="Table 4">
            <a:extLst>
              <a:ext uri="{FF2B5EF4-FFF2-40B4-BE49-F238E27FC236}">
                <a16:creationId xmlns:a16="http://schemas.microsoft.com/office/drawing/2014/main" id="{D3370832-E9D8-4A9D-B55E-AB3DE81E58C0}"/>
              </a:ext>
            </a:extLst>
          </p:cNvPr>
          <p:cNvGraphicFramePr>
            <a:graphicFrameLocks noGrp="1"/>
          </p:cNvGraphicFramePr>
          <p:nvPr>
            <p:ph idx="1"/>
            <p:extLst>
              <p:ext uri="{D42A27DB-BD31-4B8C-83A1-F6EECF244321}">
                <p14:modId xmlns:p14="http://schemas.microsoft.com/office/powerpoint/2010/main" val="3627312092"/>
              </p:ext>
            </p:extLst>
          </p:nvPr>
        </p:nvGraphicFramePr>
        <p:xfrm>
          <a:off x="455428" y="1999961"/>
          <a:ext cx="11281144" cy="3647344"/>
        </p:xfrm>
        <a:graphic>
          <a:graphicData uri="http://schemas.openxmlformats.org/drawingml/2006/table">
            <a:tbl>
              <a:tblPr firstRow="1" bandRow="1">
                <a:tableStyleId>{5C22544A-7EE6-4342-B048-85BDC9FD1C3A}</a:tableStyleId>
              </a:tblPr>
              <a:tblGrid>
                <a:gridCol w="1383646">
                  <a:extLst>
                    <a:ext uri="{9D8B030D-6E8A-4147-A177-3AD203B41FA5}">
                      <a16:colId xmlns:a16="http://schemas.microsoft.com/office/drawing/2014/main" val="715460712"/>
                    </a:ext>
                  </a:extLst>
                </a:gridCol>
                <a:gridCol w="3534310">
                  <a:extLst>
                    <a:ext uri="{9D8B030D-6E8A-4147-A177-3AD203B41FA5}">
                      <a16:colId xmlns:a16="http://schemas.microsoft.com/office/drawing/2014/main" val="3700785777"/>
                    </a:ext>
                  </a:extLst>
                </a:gridCol>
                <a:gridCol w="2311686">
                  <a:extLst>
                    <a:ext uri="{9D8B030D-6E8A-4147-A177-3AD203B41FA5}">
                      <a16:colId xmlns:a16="http://schemas.microsoft.com/office/drawing/2014/main" val="2169988715"/>
                    </a:ext>
                  </a:extLst>
                </a:gridCol>
                <a:gridCol w="4051502">
                  <a:extLst>
                    <a:ext uri="{9D8B030D-6E8A-4147-A177-3AD203B41FA5}">
                      <a16:colId xmlns:a16="http://schemas.microsoft.com/office/drawing/2014/main" val="1976966196"/>
                    </a:ext>
                  </a:extLst>
                </a:gridCol>
              </a:tblGrid>
              <a:tr h="787528">
                <a:tc>
                  <a:txBody>
                    <a:bodyPr/>
                    <a:lstStyle/>
                    <a:p>
                      <a:pPr algn="ctr"/>
                      <a:r>
                        <a:rPr lang="en-IE" sz="1400" dirty="0"/>
                        <a:t>Lewin</a:t>
                      </a:r>
                    </a:p>
                    <a:p>
                      <a:pPr algn="ctr"/>
                      <a:r>
                        <a:rPr lang="en-IE" sz="1400" dirty="0"/>
                        <a:t>(1951)</a:t>
                      </a:r>
                    </a:p>
                  </a:txBody>
                  <a:tcPr/>
                </a:tc>
                <a:tc>
                  <a:txBody>
                    <a:bodyPr/>
                    <a:lstStyle/>
                    <a:p>
                      <a:pPr algn="ctr"/>
                      <a:r>
                        <a:rPr lang="en-IE" sz="1400" dirty="0"/>
                        <a:t>Kotter</a:t>
                      </a:r>
                    </a:p>
                    <a:p>
                      <a:pPr algn="ctr"/>
                      <a:r>
                        <a:rPr lang="en-IE" sz="1400" dirty="0"/>
                        <a:t> (1995)</a:t>
                      </a:r>
                    </a:p>
                  </a:txBody>
                  <a:tcPr/>
                </a:tc>
                <a:tc>
                  <a:txBody>
                    <a:bodyPr/>
                    <a:lstStyle/>
                    <a:p>
                      <a:pPr algn="ctr"/>
                      <a:r>
                        <a:rPr lang="en-IE" sz="1400" dirty="0"/>
                        <a:t>Cummings and Worley</a:t>
                      </a:r>
                    </a:p>
                    <a:p>
                      <a:pPr algn="ctr"/>
                      <a:r>
                        <a:rPr lang="en-IE" sz="1400" dirty="0"/>
                        <a:t>(2001)</a:t>
                      </a:r>
                    </a:p>
                  </a:txBody>
                  <a:tcPr/>
                </a:tc>
                <a:tc>
                  <a:txBody>
                    <a:bodyPr/>
                    <a:lstStyle/>
                    <a:p>
                      <a:pPr algn="ctr"/>
                      <a:r>
                        <a:rPr lang="en-IE" sz="1400" dirty="0"/>
                        <a:t>Ulrich</a:t>
                      </a:r>
                    </a:p>
                    <a:p>
                      <a:pPr algn="ctr"/>
                      <a:r>
                        <a:rPr lang="en-IE" sz="1400" dirty="0"/>
                        <a:t> (1998)</a:t>
                      </a:r>
                    </a:p>
                  </a:txBody>
                  <a:tcPr/>
                </a:tc>
                <a:extLst>
                  <a:ext uri="{0D108BD9-81ED-4DB2-BD59-A6C34878D82A}">
                    <a16:rowId xmlns:a16="http://schemas.microsoft.com/office/drawing/2014/main" val="1413192944"/>
                  </a:ext>
                </a:extLst>
              </a:tr>
              <a:tr h="1012154">
                <a:tc>
                  <a:txBody>
                    <a:bodyPr/>
                    <a:lstStyle/>
                    <a:p>
                      <a:r>
                        <a:rPr lang="en-IE" sz="1400" dirty="0"/>
                        <a:t>Unfreezing</a:t>
                      </a:r>
                    </a:p>
                  </a:txBody>
                  <a:tcPr/>
                </a:tc>
                <a:tc>
                  <a:txBody>
                    <a:bodyPr/>
                    <a:lstStyle/>
                    <a:p>
                      <a:pPr marL="342900" indent="-342900">
                        <a:buAutoNum type="arabicParenR"/>
                      </a:pPr>
                      <a:r>
                        <a:rPr lang="en-IE" sz="1400" dirty="0"/>
                        <a:t>Establishing a sense of urgency</a:t>
                      </a:r>
                    </a:p>
                    <a:p>
                      <a:pPr marL="342900" indent="-342900">
                        <a:buAutoNum type="arabicParenR"/>
                      </a:pPr>
                      <a:r>
                        <a:rPr lang="en-IE" sz="1400" dirty="0"/>
                        <a:t>Forming a powerful guiding coalition</a:t>
                      </a:r>
                    </a:p>
                    <a:p>
                      <a:pPr marL="342900" indent="-342900">
                        <a:buAutoNum type="arabicParenR"/>
                      </a:pPr>
                      <a:r>
                        <a:rPr lang="en-IE" sz="1400" dirty="0"/>
                        <a:t>Creating a vision</a:t>
                      </a:r>
                    </a:p>
                    <a:p>
                      <a:pPr marL="342900" indent="-342900">
                        <a:buAutoNum type="arabicParenR"/>
                      </a:pPr>
                      <a:r>
                        <a:rPr lang="en-IE" sz="1400" dirty="0"/>
                        <a:t>Communicating the vision</a:t>
                      </a:r>
                    </a:p>
                  </a:txBody>
                  <a:tcPr/>
                </a:tc>
                <a:tc>
                  <a:txBody>
                    <a:bodyPr/>
                    <a:lstStyle/>
                    <a:p>
                      <a:pPr marL="342900" indent="-342900">
                        <a:buAutoNum type="arabicParenR"/>
                      </a:pPr>
                      <a:r>
                        <a:rPr lang="en-IE" sz="1400" dirty="0"/>
                        <a:t>Motivating change</a:t>
                      </a:r>
                    </a:p>
                    <a:p>
                      <a:pPr marL="342900" indent="-342900">
                        <a:buAutoNum type="arabicParenR"/>
                      </a:pPr>
                      <a:r>
                        <a:rPr lang="en-IE" sz="1400" dirty="0"/>
                        <a:t>Creating a vision</a:t>
                      </a:r>
                    </a:p>
                    <a:p>
                      <a:pPr marL="342900" indent="-342900">
                        <a:buAutoNum type="arabicParenR"/>
                      </a:pPr>
                      <a:r>
                        <a:rPr lang="en-IE" sz="1400" dirty="0"/>
                        <a:t>Developing political support</a:t>
                      </a:r>
                    </a:p>
                  </a:txBody>
                  <a:tcPr/>
                </a:tc>
                <a:tc>
                  <a:txBody>
                    <a:bodyPr/>
                    <a:lstStyle/>
                    <a:p>
                      <a:pPr marL="342900" indent="-342900">
                        <a:buFont typeface="+mj-lt"/>
                        <a:buAutoNum type="arabicParenR"/>
                      </a:pPr>
                      <a:r>
                        <a:rPr lang="en-IE" sz="1400" dirty="0"/>
                        <a:t>Leading change (Who is responsible)</a:t>
                      </a:r>
                    </a:p>
                    <a:p>
                      <a:pPr marL="342900" indent="-342900">
                        <a:buFont typeface="+mj-lt"/>
                        <a:buAutoNum type="arabicParenR"/>
                      </a:pPr>
                      <a:r>
                        <a:rPr lang="en-IE" sz="1400" dirty="0"/>
                        <a:t>Creating a shared need (Why do it?)</a:t>
                      </a:r>
                    </a:p>
                    <a:p>
                      <a:pPr marL="342900" indent="-342900">
                        <a:buFont typeface="+mj-lt"/>
                        <a:buAutoNum type="arabicParenR"/>
                      </a:pPr>
                      <a:r>
                        <a:rPr lang="en-IE" sz="1400" dirty="0"/>
                        <a:t>Shaping a vision (What will it look like when we’re done?)</a:t>
                      </a:r>
                    </a:p>
                  </a:txBody>
                  <a:tcPr/>
                </a:tc>
                <a:extLst>
                  <a:ext uri="{0D108BD9-81ED-4DB2-BD59-A6C34878D82A}">
                    <a16:rowId xmlns:a16="http://schemas.microsoft.com/office/drawing/2014/main" val="1901751895"/>
                  </a:ext>
                </a:extLst>
              </a:tr>
              <a:tr h="1015456">
                <a:tc>
                  <a:txBody>
                    <a:bodyPr/>
                    <a:lstStyle/>
                    <a:p>
                      <a:r>
                        <a:rPr lang="en-IE" sz="1400" dirty="0"/>
                        <a:t>Moving</a:t>
                      </a:r>
                    </a:p>
                  </a:txBody>
                  <a:tcPr/>
                </a:tc>
                <a:tc>
                  <a:txBody>
                    <a:bodyPr/>
                    <a:lstStyle/>
                    <a:p>
                      <a:pPr marL="342900" indent="-342900">
                        <a:buFont typeface="+mj-lt"/>
                        <a:buAutoNum type="arabicParenR" startAt="5"/>
                      </a:pPr>
                      <a:r>
                        <a:rPr lang="en-IE" sz="1400" dirty="0"/>
                        <a:t>Empowering others to act on the vison</a:t>
                      </a:r>
                    </a:p>
                    <a:p>
                      <a:pPr marL="342900" indent="-342900">
                        <a:buFont typeface="+mj-lt"/>
                        <a:buAutoNum type="arabicParenR" startAt="5"/>
                      </a:pPr>
                      <a:r>
                        <a:rPr lang="en-IE" sz="1400" dirty="0"/>
                        <a:t>Planning for and creating short-term wins</a:t>
                      </a:r>
                    </a:p>
                  </a:txBody>
                  <a:tcPr/>
                </a:tc>
                <a:tc>
                  <a:txBody>
                    <a:bodyPr/>
                    <a:lstStyle/>
                    <a:p>
                      <a:pPr marL="342900" indent="-342900">
                        <a:buFont typeface="+mj-lt"/>
                        <a:buAutoNum type="arabicParenR" startAt="4"/>
                      </a:pPr>
                      <a:r>
                        <a:rPr lang="en-IE" sz="1400" dirty="0"/>
                        <a:t>Managing the transition </a:t>
                      </a:r>
                    </a:p>
                  </a:txBody>
                  <a:tcPr/>
                </a:tc>
                <a:tc>
                  <a:txBody>
                    <a:bodyPr/>
                    <a:lstStyle/>
                    <a:p>
                      <a:pPr marL="342900" indent="-342900">
                        <a:buFont typeface="+mj-lt"/>
                        <a:buAutoNum type="arabicParenR" startAt="5"/>
                      </a:pPr>
                      <a:r>
                        <a:rPr lang="en-IE" sz="1400" dirty="0"/>
                        <a:t>Mobilising commitment (Who else needs to be involved?)</a:t>
                      </a:r>
                    </a:p>
                    <a:p>
                      <a:pPr marL="342900" indent="-342900">
                        <a:buFont typeface="+mj-lt"/>
                        <a:buAutoNum type="arabicParenR" startAt="5"/>
                      </a:pPr>
                      <a:r>
                        <a:rPr lang="en-IE" sz="1400" dirty="0"/>
                        <a:t>Mobilising systems and structures (How will it be institutionalised?)</a:t>
                      </a:r>
                    </a:p>
                  </a:txBody>
                  <a:tcPr/>
                </a:tc>
                <a:extLst>
                  <a:ext uri="{0D108BD9-81ED-4DB2-BD59-A6C34878D82A}">
                    <a16:rowId xmlns:a16="http://schemas.microsoft.com/office/drawing/2014/main" val="1692012399"/>
                  </a:ext>
                </a:extLst>
              </a:tr>
              <a:tr h="832206">
                <a:tc>
                  <a:txBody>
                    <a:bodyPr/>
                    <a:lstStyle/>
                    <a:p>
                      <a:r>
                        <a:rPr lang="en-IE" sz="1400" dirty="0"/>
                        <a:t>Re-freezing</a:t>
                      </a:r>
                    </a:p>
                  </a:txBody>
                  <a:tcPr/>
                </a:tc>
                <a:tc>
                  <a:txBody>
                    <a:bodyPr/>
                    <a:lstStyle/>
                    <a:p>
                      <a:pPr marL="342900" indent="-342900">
                        <a:buFont typeface="+mj-lt"/>
                        <a:buAutoNum type="arabicParenR" startAt="7"/>
                      </a:pPr>
                      <a:r>
                        <a:rPr lang="en-IE" sz="1400" dirty="0"/>
                        <a:t>Consolidating improvements and creating still more change</a:t>
                      </a:r>
                    </a:p>
                    <a:p>
                      <a:pPr marL="342900" indent="-342900">
                        <a:buFont typeface="+mj-lt"/>
                        <a:buAutoNum type="arabicParenR" startAt="7"/>
                      </a:pPr>
                      <a:r>
                        <a:rPr lang="en-IE" sz="1400" dirty="0"/>
                        <a:t>Institutionalising new approaches</a:t>
                      </a:r>
                    </a:p>
                  </a:txBody>
                  <a:tcPr/>
                </a:tc>
                <a:tc>
                  <a:txBody>
                    <a:bodyPr/>
                    <a:lstStyle/>
                    <a:p>
                      <a:pPr marL="342900" indent="-342900">
                        <a:buFont typeface="+mj-lt"/>
                        <a:buAutoNum type="arabicParenR" startAt="5"/>
                      </a:pPr>
                      <a:r>
                        <a:rPr lang="en-IE" sz="1400" dirty="0"/>
                        <a:t>Sustaining momentum</a:t>
                      </a:r>
                    </a:p>
                  </a:txBody>
                  <a:tcPr/>
                </a:tc>
                <a:tc>
                  <a:txBody>
                    <a:bodyPr/>
                    <a:lstStyle/>
                    <a:p>
                      <a:pPr marL="342900" indent="-342900">
                        <a:buFont typeface="+mj-lt"/>
                        <a:buAutoNum type="arabicParenR" startAt="7"/>
                      </a:pPr>
                      <a:r>
                        <a:rPr lang="en-IE" sz="1400" dirty="0"/>
                        <a:t>Monitoring process (How will it be measured?)</a:t>
                      </a:r>
                    </a:p>
                    <a:p>
                      <a:pPr marL="342900" indent="-342900">
                        <a:buFont typeface="+mj-lt"/>
                        <a:buAutoNum type="arabicParenR" startAt="7"/>
                      </a:pPr>
                      <a:r>
                        <a:rPr lang="en-IE" sz="1400" dirty="0"/>
                        <a:t>Making it last (How will it get started and last?)</a:t>
                      </a:r>
                    </a:p>
                  </a:txBody>
                  <a:tcPr/>
                </a:tc>
                <a:extLst>
                  <a:ext uri="{0D108BD9-81ED-4DB2-BD59-A6C34878D82A}">
                    <a16:rowId xmlns:a16="http://schemas.microsoft.com/office/drawing/2014/main" val="340884265"/>
                  </a:ext>
                </a:extLst>
              </a:tr>
            </a:tbl>
          </a:graphicData>
        </a:graphic>
      </p:graphicFrame>
    </p:spTree>
    <p:extLst>
      <p:ext uri="{BB962C8B-B14F-4D97-AF65-F5344CB8AC3E}">
        <p14:creationId xmlns:p14="http://schemas.microsoft.com/office/powerpoint/2010/main" val="6948467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wall, indoor, red, lamp&#10;&#10;Description automatically generated">
            <a:extLst>
              <a:ext uri="{FF2B5EF4-FFF2-40B4-BE49-F238E27FC236}">
                <a16:creationId xmlns:a16="http://schemas.microsoft.com/office/drawing/2014/main" id="{7997E323-958A-4892-B9C7-ADC115FB2E5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291A75-5F11-4E7A-839E-5DA622292859}"/>
              </a:ext>
            </a:extLst>
          </p:cNvPr>
          <p:cNvSpPr>
            <a:spLocks noGrp="1"/>
          </p:cNvSpPr>
          <p:nvPr>
            <p:ph type="title"/>
          </p:nvPr>
        </p:nvSpPr>
        <p:spPr>
          <a:xfrm>
            <a:off x="525886" y="232936"/>
            <a:ext cx="4062643" cy="1043409"/>
          </a:xfrm>
        </p:spPr>
        <p:txBody>
          <a:bodyPr>
            <a:noAutofit/>
          </a:bodyPr>
          <a:lstStyle/>
          <a:p>
            <a:pPr algn="ctr"/>
            <a:r>
              <a:rPr lang="en-IE" b="1" dirty="0">
                <a:solidFill>
                  <a:srgbClr val="0070C0"/>
                </a:solidFill>
              </a:rPr>
              <a:t>Planned Change Criticisms </a:t>
            </a:r>
          </a:p>
        </p:txBody>
      </p:sp>
      <p:sp>
        <p:nvSpPr>
          <p:cNvPr id="3" name="Content Placeholder 2">
            <a:extLst>
              <a:ext uri="{FF2B5EF4-FFF2-40B4-BE49-F238E27FC236}">
                <a16:creationId xmlns:a16="http://schemas.microsoft.com/office/drawing/2014/main" id="{624C35E1-C6EC-4114-9B78-FA2E6FF71199}"/>
              </a:ext>
            </a:extLst>
          </p:cNvPr>
          <p:cNvSpPr>
            <a:spLocks noGrp="1"/>
          </p:cNvSpPr>
          <p:nvPr>
            <p:ph idx="1"/>
          </p:nvPr>
        </p:nvSpPr>
        <p:spPr>
          <a:xfrm>
            <a:off x="0" y="1509271"/>
            <a:ext cx="5119082" cy="3692573"/>
          </a:xfrm>
        </p:spPr>
        <p:txBody>
          <a:bodyPr anchor="t">
            <a:normAutofit/>
          </a:bodyPr>
          <a:lstStyle/>
          <a:p>
            <a:r>
              <a:rPr lang="en-IE" sz="2600" kern="0" dirty="0">
                <a:solidFill>
                  <a:schemeClr val="accent1"/>
                </a:solidFill>
              </a:rPr>
              <a:t>Assumes environmental stability</a:t>
            </a:r>
          </a:p>
          <a:p>
            <a:r>
              <a:rPr lang="en-IE" sz="2600" kern="0" dirty="0">
                <a:solidFill>
                  <a:schemeClr val="accent1"/>
                </a:solidFill>
              </a:rPr>
              <a:t>Ignores power and politics</a:t>
            </a:r>
          </a:p>
          <a:p>
            <a:r>
              <a:rPr lang="en-IE" sz="2600" kern="0" dirty="0">
                <a:solidFill>
                  <a:schemeClr val="accent1"/>
                </a:solidFill>
              </a:rPr>
              <a:t>Too reliant on managers</a:t>
            </a:r>
          </a:p>
          <a:p>
            <a:r>
              <a:rPr lang="en-IE" sz="2600" kern="0" dirty="0">
                <a:solidFill>
                  <a:schemeClr val="accent1"/>
                </a:solidFill>
              </a:rPr>
              <a:t>Not applicable to situation that need rapid, directive, transformational change</a:t>
            </a:r>
          </a:p>
          <a:p>
            <a:r>
              <a:rPr lang="en-IE" sz="2600" kern="0" dirty="0">
                <a:solidFill>
                  <a:schemeClr val="accent1"/>
                </a:solidFill>
              </a:rPr>
              <a:t>It is a ‘one best way’ approach</a:t>
            </a:r>
          </a:p>
          <a:p>
            <a:r>
              <a:rPr lang="en-IE" sz="2600" kern="0" dirty="0">
                <a:solidFill>
                  <a:schemeClr val="accent1"/>
                </a:solidFill>
              </a:rPr>
              <a:t>Limited applicability </a:t>
            </a:r>
          </a:p>
          <a:p>
            <a:endParaRPr lang="en-IE" sz="2600" kern="0" dirty="0">
              <a:solidFill>
                <a:schemeClr val="accent1"/>
              </a:solidFill>
            </a:endParaRPr>
          </a:p>
          <a:p>
            <a:endParaRPr lang="en-IE" sz="1000" dirty="0"/>
          </a:p>
        </p:txBody>
      </p:sp>
      <p:sp>
        <p:nvSpPr>
          <p:cNvPr id="11" name="TextBox 10">
            <a:extLst>
              <a:ext uri="{FF2B5EF4-FFF2-40B4-BE49-F238E27FC236}">
                <a16:creationId xmlns:a16="http://schemas.microsoft.com/office/drawing/2014/main" id="{FF0B51A3-360A-4279-9644-9DF850B731DA}"/>
              </a:ext>
            </a:extLst>
          </p:cNvPr>
          <p:cNvSpPr txBox="1"/>
          <p:nvPr/>
        </p:nvSpPr>
        <p:spPr>
          <a:xfrm>
            <a:off x="8322804" y="6611769"/>
            <a:ext cx="3869176" cy="246221"/>
          </a:xfrm>
          <a:prstGeom prst="rect">
            <a:avLst/>
          </a:prstGeom>
          <a:noFill/>
        </p:spPr>
        <p:txBody>
          <a:bodyPr wrap="square">
            <a:spAutoFit/>
          </a:bodyPr>
          <a:lstStyle/>
          <a:p>
            <a:r>
              <a:rPr lang="en-IE" sz="1000" dirty="0">
                <a:solidFill>
                  <a:schemeClr val="accent1"/>
                </a:solidFill>
              </a:rPr>
              <a:t>Burnes: Managing Change 4</a:t>
            </a:r>
            <a:r>
              <a:rPr lang="en-IE" sz="1000" baseline="30000" dirty="0">
                <a:solidFill>
                  <a:schemeClr val="accent1"/>
                </a:solidFill>
              </a:rPr>
              <a:t>th</a:t>
            </a:r>
            <a:r>
              <a:rPr lang="en-IE" sz="1000" dirty="0">
                <a:solidFill>
                  <a:schemeClr val="accent1"/>
                </a:solidFill>
              </a:rPr>
              <a:t> edition, Pearson Education Limited, 2004</a:t>
            </a:r>
          </a:p>
        </p:txBody>
      </p:sp>
    </p:spTree>
    <p:extLst>
      <p:ext uri="{BB962C8B-B14F-4D97-AF65-F5344CB8AC3E}">
        <p14:creationId xmlns:p14="http://schemas.microsoft.com/office/powerpoint/2010/main" val="39135130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tanding on a dirt road&#10;&#10;Description automatically generated with low confidence">
            <a:extLst>
              <a:ext uri="{FF2B5EF4-FFF2-40B4-BE49-F238E27FC236}">
                <a16:creationId xmlns:a16="http://schemas.microsoft.com/office/drawing/2014/main" id="{52DBBC5A-C569-493D-97E5-D2CD073C2A4F}"/>
              </a:ext>
            </a:extLst>
          </p:cNvPr>
          <p:cNvPicPr>
            <a:picLocks noChangeAspect="1"/>
          </p:cNvPicPr>
          <p:nvPr/>
        </p:nvPicPr>
        <p:blipFill rotWithShape="1">
          <a:blip r:embed="rId2">
            <a:extLst>
              <a:ext uri="{28A0092B-C50C-407E-A947-70E740481C1C}">
                <a14:useLocalDpi xmlns:a14="http://schemas.microsoft.com/office/drawing/2010/main" val="0"/>
              </a:ext>
            </a:extLst>
          </a:blip>
          <a:srcRect t="15887" b="31800"/>
          <a:stretch/>
        </p:blipFill>
        <p:spPr>
          <a:xfrm>
            <a:off x="20" y="10"/>
            <a:ext cx="1219198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BF49AB-BD3F-42AC-9A71-A07EBC486989}"/>
              </a:ext>
            </a:extLst>
          </p:cNvPr>
          <p:cNvSpPr>
            <a:spLocks noGrp="1"/>
          </p:cNvSpPr>
          <p:nvPr>
            <p:ph type="title"/>
          </p:nvPr>
        </p:nvSpPr>
        <p:spPr>
          <a:xfrm>
            <a:off x="237533" y="126187"/>
            <a:ext cx="4628059" cy="1043409"/>
          </a:xfrm>
        </p:spPr>
        <p:txBody>
          <a:bodyPr>
            <a:noAutofit/>
          </a:bodyPr>
          <a:lstStyle/>
          <a:p>
            <a:pPr algn="ctr"/>
            <a:r>
              <a:rPr lang="en-IE" b="1" dirty="0">
                <a:solidFill>
                  <a:srgbClr val="0070C0"/>
                </a:solidFill>
              </a:rPr>
              <a:t>Emergent Change</a:t>
            </a:r>
          </a:p>
        </p:txBody>
      </p:sp>
      <p:sp>
        <p:nvSpPr>
          <p:cNvPr id="3" name="Content Placeholder 2">
            <a:extLst>
              <a:ext uri="{FF2B5EF4-FFF2-40B4-BE49-F238E27FC236}">
                <a16:creationId xmlns:a16="http://schemas.microsoft.com/office/drawing/2014/main" id="{57C95E52-34B8-4779-A55E-36166C7741FF}"/>
              </a:ext>
            </a:extLst>
          </p:cNvPr>
          <p:cNvSpPr>
            <a:spLocks noGrp="1"/>
          </p:cNvSpPr>
          <p:nvPr>
            <p:ph idx="1"/>
          </p:nvPr>
        </p:nvSpPr>
        <p:spPr>
          <a:xfrm>
            <a:off x="174813" y="1203062"/>
            <a:ext cx="5087566" cy="4451876"/>
          </a:xfrm>
        </p:spPr>
        <p:txBody>
          <a:bodyPr anchor="t">
            <a:normAutofit/>
          </a:bodyPr>
          <a:lstStyle/>
          <a:p>
            <a:r>
              <a:rPr lang="en-IE" sz="3200" kern="0" dirty="0">
                <a:solidFill>
                  <a:schemeClr val="accent1"/>
                </a:solidFill>
              </a:rPr>
              <a:t>Successful change is less dependant on plans and projections than on reaching an understanding of the complexities of the issues concerned and identifying the range of available options. (Pettigrew, 1997)</a:t>
            </a:r>
          </a:p>
        </p:txBody>
      </p:sp>
    </p:spTree>
    <p:extLst>
      <p:ext uri="{BB962C8B-B14F-4D97-AF65-F5344CB8AC3E}">
        <p14:creationId xmlns:p14="http://schemas.microsoft.com/office/powerpoint/2010/main" val="65149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4A58CFAD-EF63-4178-AF3E-E6E35D164AF6}"/>
              </a:ext>
            </a:extLst>
          </p:cNvPr>
          <p:cNvPicPr>
            <a:picLocks noChangeAspect="1"/>
          </p:cNvPicPr>
          <p:nvPr/>
        </p:nvPicPr>
        <p:blipFill rotWithShape="1">
          <a:blip r:embed="rId2">
            <a:extLst>
              <a:ext uri="{28A0092B-C50C-407E-A947-70E740481C1C}">
                <a14:useLocalDpi xmlns:a14="http://schemas.microsoft.com/office/drawing/2010/main" val="0"/>
              </a:ext>
            </a:extLst>
          </a:blip>
          <a:srcRect t="22246" r="8425" b="1"/>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9389623-DD77-46DD-9687-78826DD81929}"/>
              </a:ext>
            </a:extLst>
          </p:cNvPr>
          <p:cNvSpPr>
            <a:spLocks noGrp="1"/>
          </p:cNvSpPr>
          <p:nvPr>
            <p:ph type="title"/>
          </p:nvPr>
        </p:nvSpPr>
        <p:spPr>
          <a:xfrm>
            <a:off x="0" y="365487"/>
            <a:ext cx="4812885" cy="1043409"/>
          </a:xfrm>
        </p:spPr>
        <p:txBody>
          <a:bodyPr>
            <a:noAutofit/>
          </a:bodyPr>
          <a:lstStyle/>
          <a:p>
            <a:pPr algn="ctr"/>
            <a:r>
              <a:rPr lang="en-IE" b="1" dirty="0">
                <a:solidFill>
                  <a:schemeClr val="accent1"/>
                </a:solidFill>
              </a:rPr>
              <a:t>Emergent Approach to Successful Change</a:t>
            </a:r>
          </a:p>
        </p:txBody>
      </p:sp>
      <p:sp>
        <p:nvSpPr>
          <p:cNvPr id="3" name="Content Placeholder 2">
            <a:extLst>
              <a:ext uri="{FF2B5EF4-FFF2-40B4-BE49-F238E27FC236}">
                <a16:creationId xmlns:a16="http://schemas.microsoft.com/office/drawing/2014/main" id="{627E058B-E7AA-4C7F-9C99-A5357C43E60A}"/>
              </a:ext>
            </a:extLst>
          </p:cNvPr>
          <p:cNvSpPr>
            <a:spLocks noGrp="1"/>
          </p:cNvSpPr>
          <p:nvPr>
            <p:ph idx="1"/>
          </p:nvPr>
        </p:nvSpPr>
        <p:spPr>
          <a:xfrm>
            <a:off x="0" y="1774372"/>
            <a:ext cx="4582884" cy="3880566"/>
          </a:xfrm>
        </p:spPr>
        <p:txBody>
          <a:bodyPr anchor="t">
            <a:normAutofit/>
          </a:bodyPr>
          <a:lstStyle/>
          <a:p>
            <a:r>
              <a:rPr lang="en-IE" sz="3200" dirty="0">
                <a:solidFill>
                  <a:schemeClr val="accent1"/>
                </a:solidFill>
              </a:rPr>
              <a:t>Organisation Structure</a:t>
            </a:r>
          </a:p>
          <a:p>
            <a:r>
              <a:rPr lang="en-IE" sz="3200" dirty="0">
                <a:solidFill>
                  <a:schemeClr val="accent1"/>
                </a:solidFill>
              </a:rPr>
              <a:t>Organisation Culture </a:t>
            </a:r>
          </a:p>
          <a:p>
            <a:r>
              <a:rPr lang="en-IE" sz="3200" dirty="0">
                <a:solidFill>
                  <a:schemeClr val="accent1"/>
                </a:solidFill>
              </a:rPr>
              <a:t>Organisation Learning </a:t>
            </a:r>
          </a:p>
          <a:p>
            <a:r>
              <a:rPr lang="en-IE" sz="3200" dirty="0">
                <a:solidFill>
                  <a:schemeClr val="accent1"/>
                </a:solidFill>
              </a:rPr>
              <a:t>Managerial Behaviour</a:t>
            </a:r>
          </a:p>
          <a:p>
            <a:r>
              <a:rPr lang="en-IE" sz="3200" dirty="0">
                <a:solidFill>
                  <a:schemeClr val="accent1"/>
                </a:solidFill>
              </a:rPr>
              <a:t>Power and Politics</a:t>
            </a:r>
          </a:p>
        </p:txBody>
      </p:sp>
    </p:spTree>
    <p:extLst>
      <p:ext uri="{BB962C8B-B14F-4D97-AF65-F5344CB8AC3E}">
        <p14:creationId xmlns:p14="http://schemas.microsoft.com/office/powerpoint/2010/main" val="25762009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7842-614C-4A8C-9012-E2095C4236B6}"/>
              </a:ext>
            </a:extLst>
          </p:cNvPr>
          <p:cNvSpPr>
            <a:spLocks noGrp="1"/>
          </p:cNvSpPr>
          <p:nvPr>
            <p:ph type="title"/>
          </p:nvPr>
        </p:nvSpPr>
        <p:spPr>
          <a:xfrm>
            <a:off x="1714010" y="274638"/>
            <a:ext cx="8763980" cy="706090"/>
          </a:xfrm>
        </p:spPr>
        <p:txBody>
          <a:bodyPr/>
          <a:lstStyle/>
          <a:p>
            <a:r>
              <a:rPr lang="en-IE" b="1" dirty="0">
                <a:solidFill>
                  <a:schemeClr val="accent1"/>
                </a:solidFill>
              </a:rPr>
              <a:t>8-Step Change Model, Kotter (1996)</a:t>
            </a:r>
            <a:endParaRPr lang="en-GB" b="1" dirty="0">
              <a:solidFill>
                <a:schemeClr val="accent1"/>
              </a:solidFill>
            </a:endParaRPr>
          </a:p>
        </p:txBody>
      </p:sp>
      <p:pic>
        <p:nvPicPr>
          <p:cNvPr id="8" name="Content Placeholder 7">
            <a:extLst>
              <a:ext uri="{FF2B5EF4-FFF2-40B4-BE49-F238E27FC236}">
                <a16:creationId xmlns:a16="http://schemas.microsoft.com/office/drawing/2014/main" id="{BFFAA783-7B16-4B3E-8639-3F29D4BCF3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1484784"/>
            <a:ext cx="8383960" cy="5098578"/>
          </a:xfrm>
        </p:spPr>
      </p:pic>
    </p:spTree>
    <p:extLst>
      <p:ext uri="{BB962C8B-B14F-4D97-AF65-F5344CB8AC3E}">
        <p14:creationId xmlns:p14="http://schemas.microsoft.com/office/powerpoint/2010/main" val="29597322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856D65AC-9218-45E2-B3BE-C393D20B1327}"/>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9870" r="17894" b="-1"/>
          <a:stretch/>
        </p:blipFill>
        <p:spPr>
          <a:xfrm>
            <a:off x="5797543" y="10"/>
            <a:ext cx="6394152" cy="6857990"/>
          </a:xfrm>
          <a:prstGeom prst="rect">
            <a:avLst/>
          </a:prstGeom>
          <a:noFill/>
        </p:spPr>
      </p:pic>
      <p:pic>
        <p:nvPicPr>
          <p:cNvPr id="59" name="Picture 5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D1660867-1C28-4CC5-BB32-7D7CC494F5FB}"/>
              </a:ext>
            </a:extLst>
          </p:cNvPr>
          <p:cNvSpPr>
            <a:spLocks noGrp="1"/>
          </p:cNvSpPr>
          <p:nvPr>
            <p:ph type="title"/>
          </p:nvPr>
        </p:nvSpPr>
        <p:spPr>
          <a:xfrm>
            <a:off x="577125" y="377205"/>
            <a:ext cx="4803636" cy="1311664"/>
          </a:xfrm>
        </p:spPr>
        <p:txBody>
          <a:bodyPr>
            <a:normAutofit/>
          </a:bodyPr>
          <a:lstStyle/>
          <a:p>
            <a:pPr algn="ctr"/>
            <a:r>
              <a:rPr lang="en-US" b="1" dirty="0">
                <a:solidFill>
                  <a:schemeClr val="accent1"/>
                </a:solidFill>
              </a:rPr>
              <a:t>Emergent Change Processes</a:t>
            </a:r>
            <a:endParaRPr lang="en-IE" b="1" dirty="0">
              <a:solidFill>
                <a:schemeClr val="accent1"/>
              </a:solidFill>
            </a:endParaRPr>
          </a:p>
        </p:txBody>
      </p:sp>
      <p:sp>
        <p:nvSpPr>
          <p:cNvPr id="58" name="Content Placeholder 2">
            <a:extLst>
              <a:ext uri="{FF2B5EF4-FFF2-40B4-BE49-F238E27FC236}">
                <a16:creationId xmlns:a16="http://schemas.microsoft.com/office/drawing/2014/main" id="{F7F10B0E-11A0-45AA-A936-86A1B7CA4B13}"/>
              </a:ext>
            </a:extLst>
          </p:cNvPr>
          <p:cNvSpPr>
            <a:spLocks noGrp="1"/>
          </p:cNvSpPr>
          <p:nvPr>
            <p:ph idx="1"/>
          </p:nvPr>
        </p:nvSpPr>
        <p:spPr>
          <a:xfrm>
            <a:off x="0" y="2066074"/>
            <a:ext cx="5957887" cy="4585857"/>
          </a:xfrm>
        </p:spPr>
        <p:txBody>
          <a:bodyPr anchor="ctr">
            <a:normAutofit fontScale="92500" lnSpcReduction="20000"/>
          </a:bodyPr>
          <a:lstStyle/>
          <a:p>
            <a:pPr eaLnBrk="0" hangingPunct="0">
              <a:spcBef>
                <a:spcPct val="20000"/>
              </a:spcBef>
              <a:defRPr/>
            </a:pPr>
            <a:r>
              <a:rPr lang="en-US" kern="0" dirty="0">
                <a:solidFill>
                  <a:schemeClr val="accent1"/>
                </a:solidFill>
              </a:rPr>
              <a:t>Advocates the need for continuous change, which emanates from the bottom of the organisation (Burnes, 2000; 2004)</a:t>
            </a:r>
          </a:p>
          <a:p>
            <a:pPr eaLnBrk="0" hangingPunct="0">
              <a:spcBef>
                <a:spcPct val="20000"/>
              </a:spcBef>
              <a:defRPr/>
            </a:pPr>
            <a:r>
              <a:rPr lang="en-US" kern="0" dirty="0">
                <a:solidFill>
                  <a:schemeClr val="accent1"/>
                </a:solidFill>
              </a:rPr>
              <a:t>Must take a dynamic approach </a:t>
            </a:r>
          </a:p>
          <a:p>
            <a:pPr eaLnBrk="0" hangingPunct="0">
              <a:spcBef>
                <a:spcPct val="20000"/>
              </a:spcBef>
              <a:defRPr/>
            </a:pPr>
            <a:r>
              <a:rPr lang="en-US" kern="0" dirty="0">
                <a:solidFill>
                  <a:schemeClr val="accent1"/>
                </a:solidFill>
              </a:rPr>
              <a:t>Requires devolved and timely decision making to respond to developments</a:t>
            </a:r>
          </a:p>
          <a:p>
            <a:pPr eaLnBrk="0" hangingPunct="0">
              <a:spcBef>
                <a:spcPct val="20000"/>
              </a:spcBef>
              <a:defRPr/>
            </a:pPr>
            <a:r>
              <a:rPr lang="en-US" kern="0" dirty="0">
                <a:solidFill>
                  <a:schemeClr val="accent1"/>
                </a:solidFill>
              </a:rPr>
              <a:t>Requires readiness for change</a:t>
            </a:r>
          </a:p>
          <a:p>
            <a:pPr eaLnBrk="0" hangingPunct="0">
              <a:spcBef>
                <a:spcPct val="20000"/>
              </a:spcBef>
              <a:defRPr/>
            </a:pPr>
            <a:r>
              <a:rPr lang="en-US" kern="0" dirty="0">
                <a:solidFill>
                  <a:schemeClr val="accent1"/>
                </a:solidFill>
              </a:rPr>
              <a:t>Requires involvement of a broad range of stakeholders across levels and positions</a:t>
            </a:r>
          </a:p>
          <a:p>
            <a:pPr eaLnBrk="0" hangingPunct="0">
              <a:spcBef>
                <a:spcPct val="20000"/>
              </a:spcBef>
              <a:defRPr/>
            </a:pPr>
            <a:r>
              <a:rPr lang="en-US" kern="0" dirty="0">
                <a:solidFill>
                  <a:schemeClr val="accent1"/>
                </a:solidFill>
              </a:rPr>
              <a:t>In comparison to planned approaches, lack coherence and diversity in techniques</a:t>
            </a:r>
          </a:p>
          <a:p>
            <a:endParaRPr lang="en-IE" sz="1900" dirty="0">
              <a:solidFill>
                <a:srgbClr val="000000"/>
              </a:solidFill>
            </a:endParaRPr>
          </a:p>
        </p:txBody>
      </p:sp>
    </p:spTree>
    <p:extLst>
      <p:ext uri="{BB962C8B-B14F-4D97-AF65-F5344CB8AC3E}">
        <p14:creationId xmlns:p14="http://schemas.microsoft.com/office/powerpoint/2010/main" val="17708942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F72DB-A0AE-4930-8F2E-6795866F44FB}"/>
              </a:ext>
            </a:extLst>
          </p:cNvPr>
          <p:cNvSpPr>
            <a:spLocks noGrp="1"/>
          </p:cNvSpPr>
          <p:nvPr>
            <p:ph type="title"/>
          </p:nvPr>
        </p:nvSpPr>
        <p:spPr>
          <a:xfrm>
            <a:off x="838201" y="365125"/>
            <a:ext cx="4648200" cy="1325563"/>
          </a:xfrm>
        </p:spPr>
        <p:txBody>
          <a:bodyPr/>
          <a:lstStyle/>
          <a:p>
            <a:pPr algn="ctr"/>
            <a:r>
              <a:rPr lang="en-IE" b="1" dirty="0">
                <a:solidFill>
                  <a:schemeClr val="accent1"/>
                </a:solidFill>
              </a:rPr>
              <a:t>Emergent Change Criticism</a:t>
            </a:r>
          </a:p>
        </p:txBody>
      </p:sp>
      <p:sp>
        <p:nvSpPr>
          <p:cNvPr id="3" name="Content Placeholder 2">
            <a:extLst>
              <a:ext uri="{FF2B5EF4-FFF2-40B4-BE49-F238E27FC236}">
                <a16:creationId xmlns:a16="http://schemas.microsoft.com/office/drawing/2014/main" id="{65D31E4D-D98A-4D47-8F6D-B219C4181BD4}"/>
              </a:ext>
            </a:extLst>
          </p:cNvPr>
          <p:cNvSpPr>
            <a:spLocks noGrp="1"/>
          </p:cNvSpPr>
          <p:nvPr>
            <p:ph idx="1"/>
          </p:nvPr>
        </p:nvSpPr>
        <p:spPr>
          <a:xfrm>
            <a:off x="0" y="2023586"/>
            <a:ext cx="6603298" cy="5032375"/>
          </a:xfrm>
        </p:spPr>
        <p:txBody>
          <a:bodyPr/>
          <a:lstStyle/>
          <a:p>
            <a:pPr eaLnBrk="0" hangingPunct="0">
              <a:lnSpc>
                <a:spcPct val="80000"/>
              </a:lnSpc>
              <a:spcBef>
                <a:spcPct val="20000"/>
              </a:spcBef>
              <a:defRPr/>
            </a:pPr>
            <a:r>
              <a:rPr lang="en-IE" kern="0" dirty="0">
                <a:solidFill>
                  <a:schemeClr val="accent1"/>
                </a:solidFill>
              </a:rPr>
              <a:t>“One best way”</a:t>
            </a:r>
          </a:p>
          <a:p>
            <a:pPr eaLnBrk="0" hangingPunct="0">
              <a:lnSpc>
                <a:spcPct val="80000"/>
              </a:lnSpc>
              <a:spcBef>
                <a:spcPct val="20000"/>
              </a:spcBef>
              <a:defRPr/>
            </a:pPr>
            <a:r>
              <a:rPr lang="en-IE" kern="0" dirty="0">
                <a:solidFill>
                  <a:schemeClr val="accent1"/>
                </a:solidFill>
              </a:rPr>
              <a:t>Assumes all organisations are the same</a:t>
            </a:r>
          </a:p>
          <a:p>
            <a:pPr eaLnBrk="0" hangingPunct="0">
              <a:lnSpc>
                <a:spcPct val="80000"/>
              </a:lnSpc>
              <a:spcBef>
                <a:spcPct val="20000"/>
              </a:spcBef>
              <a:defRPr/>
            </a:pPr>
            <a:r>
              <a:rPr lang="en-IE" kern="0" dirty="0">
                <a:solidFill>
                  <a:schemeClr val="accent1"/>
                </a:solidFill>
              </a:rPr>
              <a:t>Over focuses on power and politics</a:t>
            </a:r>
          </a:p>
          <a:p>
            <a:pPr eaLnBrk="0" hangingPunct="0">
              <a:lnSpc>
                <a:spcPct val="80000"/>
              </a:lnSpc>
              <a:spcBef>
                <a:spcPct val="20000"/>
              </a:spcBef>
              <a:defRPr/>
            </a:pPr>
            <a:r>
              <a:rPr lang="en-IE" kern="0" dirty="0">
                <a:solidFill>
                  <a:schemeClr val="accent1"/>
                </a:solidFill>
              </a:rPr>
              <a:t>Culture treated as malleable</a:t>
            </a:r>
          </a:p>
          <a:p>
            <a:pPr eaLnBrk="0" hangingPunct="0">
              <a:lnSpc>
                <a:spcPct val="80000"/>
              </a:lnSpc>
              <a:spcBef>
                <a:spcPct val="20000"/>
              </a:spcBef>
              <a:defRPr/>
            </a:pPr>
            <a:r>
              <a:rPr lang="en-IE" kern="0" dirty="0">
                <a:solidFill>
                  <a:schemeClr val="accent1"/>
                </a:solidFill>
              </a:rPr>
              <a:t>Ignores managerial resistance</a:t>
            </a:r>
          </a:p>
          <a:p>
            <a:pPr eaLnBrk="0" hangingPunct="0">
              <a:lnSpc>
                <a:spcPct val="80000"/>
              </a:lnSpc>
              <a:spcBef>
                <a:spcPct val="20000"/>
              </a:spcBef>
              <a:defRPr/>
            </a:pPr>
            <a:r>
              <a:rPr lang="en-IE" kern="0" dirty="0">
                <a:solidFill>
                  <a:schemeClr val="accent1"/>
                </a:solidFill>
              </a:rPr>
              <a:t>Ignores choice</a:t>
            </a:r>
          </a:p>
          <a:p>
            <a:endParaRPr lang="en-IE" dirty="0"/>
          </a:p>
        </p:txBody>
      </p:sp>
      <p:pic>
        <p:nvPicPr>
          <p:cNvPr id="5" name="Picture 4" descr="A picture containing text, person, person&#10;&#10;Description automatically generated">
            <a:extLst>
              <a:ext uri="{FF2B5EF4-FFF2-40B4-BE49-F238E27FC236}">
                <a16:creationId xmlns:a16="http://schemas.microsoft.com/office/drawing/2014/main" id="{AF45D26C-B844-4C02-9D6D-911CFE4823E7}"/>
              </a:ext>
            </a:extLst>
          </p:cNvPr>
          <p:cNvPicPr>
            <a:picLocks noChangeAspect="1"/>
          </p:cNvPicPr>
          <p:nvPr/>
        </p:nvPicPr>
        <p:blipFill rotWithShape="1">
          <a:blip r:embed="rId2">
            <a:extLst>
              <a:ext uri="{28A0092B-C50C-407E-A947-70E740481C1C}">
                <a14:useLocalDpi xmlns:a14="http://schemas.microsoft.com/office/drawing/2010/main" val="0"/>
              </a:ext>
            </a:extLst>
          </a:blip>
          <a:srcRect b="6666"/>
          <a:stretch/>
        </p:blipFill>
        <p:spPr>
          <a:xfrm>
            <a:off x="6603298" y="-1"/>
            <a:ext cx="5588702" cy="6857999"/>
          </a:xfrm>
          <a:prstGeom prst="rect">
            <a:avLst/>
          </a:prstGeom>
        </p:spPr>
      </p:pic>
      <p:sp>
        <p:nvSpPr>
          <p:cNvPr id="7" name="TextBox 6">
            <a:extLst>
              <a:ext uri="{FF2B5EF4-FFF2-40B4-BE49-F238E27FC236}">
                <a16:creationId xmlns:a16="http://schemas.microsoft.com/office/drawing/2014/main" id="{EB87406C-CF08-489E-A9B9-EBC7340BF7B8}"/>
              </a:ext>
            </a:extLst>
          </p:cNvPr>
          <p:cNvSpPr txBox="1"/>
          <p:nvPr/>
        </p:nvSpPr>
        <p:spPr>
          <a:xfrm>
            <a:off x="8114729" y="6530217"/>
            <a:ext cx="4077271" cy="218521"/>
          </a:xfrm>
          <a:prstGeom prst="rect">
            <a:avLst/>
          </a:prstGeom>
          <a:noFill/>
        </p:spPr>
        <p:txBody>
          <a:bodyPr wrap="square">
            <a:spAutoFit/>
          </a:bodyPr>
          <a:lstStyle/>
          <a:p>
            <a:pPr eaLnBrk="0" hangingPunct="0">
              <a:lnSpc>
                <a:spcPct val="80000"/>
              </a:lnSpc>
              <a:spcBef>
                <a:spcPct val="20000"/>
              </a:spcBef>
              <a:defRPr/>
            </a:pPr>
            <a:r>
              <a:rPr lang="en-IE" sz="1000" kern="0" dirty="0">
                <a:solidFill>
                  <a:schemeClr val="accent1"/>
                </a:solidFill>
              </a:rPr>
              <a:t>Burnes: Manag</a:t>
            </a:r>
            <a:r>
              <a:rPr lang="en-IE" sz="1000" dirty="0">
                <a:solidFill>
                  <a:schemeClr val="accent1"/>
                </a:solidFill>
              </a:rPr>
              <a:t>ing Change 5</a:t>
            </a:r>
            <a:r>
              <a:rPr lang="en-IE" sz="1000" baseline="30000" dirty="0">
                <a:solidFill>
                  <a:schemeClr val="accent1"/>
                </a:solidFill>
              </a:rPr>
              <a:t>th</a:t>
            </a:r>
            <a:r>
              <a:rPr lang="en-IE" sz="1000" dirty="0">
                <a:solidFill>
                  <a:schemeClr val="accent1"/>
                </a:solidFill>
              </a:rPr>
              <a:t> edition, Pearson Education Limited, 2004</a:t>
            </a:r>
          </a:p>
        </p:txBody>
      </p:sp>
    </p:spTree>
    <p:extLst>
      <p:ext uri="{BB962C8B-B14F-4D97-AF65-F5344CB8AC3E}">
        <p14:creationId xmlns:p14="http://schemas.microsoft.com/office/powerpoint/2010/main" val="913257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shelf, book, indoor&#10;&#10;Description automatically generated">
            <a:extLst>
              <a:ext uri="{FF2B5EF4-FFF2-40B4-BE49-F238E27FC236}">
                <a16:creationId xmlns:a16="http://schemas.microsoft.com/office/drawing/2014/main" id="{F131A797-104D-4C8C-ADD0-9577F8509DCA}"/>
              </a:ext>
            </a:extLst>
          </p:cNvPr>
          <p:cNvPicPr>
            <a:picLocks noChangeAspect="1"/>
          </p:cNvPicPr>
          <p:nvPr/>
        </p:nvPicPr>
        <p:blipFill rotWithShape="1">
          <a:blip r:embed="rId2">
            <a:extLst>
              <a:ext uri="{28A0092B-C50C-407E-A947-70E740481C1C}">
                <a14:useLocalDpi xmlns:a14="http://schemas.microsoft.com/office/drawing/2010/main" val="0"/>
              </a:ext>
            </a:extLst>
          </a:blip>
          <a:srcRect t="5448" b="10282"/>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D0A60C-B71F-4985-8268-27BA67249C01}"/>
              </a:ext>
            </a:extLst>
          </p:cNvPr>
          <p:cNvSpPr>
            <a:spLocks noGrp="1"/>
          </p:cNvSpPr>
          <p:nvPr>
            <p:ph type="title"/>
          </p:nvPr>
        </p:nvSpPr>
        <p:spPr>
          <a:xfrm>
            <a:off x="0" y="498025"/>
            <a:ext cx="5058383" cy="1043409"/>
          </a:xfrm>
        </p:spPr>
        <p:txBody>
          <a:bodyPr>
            <a:noAutofit/>
          </a:bodyPr>
          <a:lstStyle/>
          <a:p>
            <a:pPr algn="ctr"/>
            <a:r>
              <a:rPr lang="en-GB" sz="4000" b="1" dirty="0">
                <a:solidFill>
                  <a:srgbClr val="0070C0"/>
                </a:solidFill>
              </a:rPr>
              <a:t>Departmentally organising the activities</a:t>
            </a:r>
            <a:br>
              <a:rPr lang="en-GB" sz="4000" b="0" i="0" u="none" strike="noStrike" baseline="0" dirty="0">
                <a:latin typeface="CIDFont+F1"/>
              </a:rPr>
            </a:br>
            <a:endParaRPr lang="en-IE" sz="4000" dirty="0"/>
          </a:p>
        </p:txBody>
      </p:sp>
      <p:sp>
        <p:nvSpPr>
          <p:cNvPr id="3" name="Content Placeholder 2">
            <a:extLst>
              <a:ext uri="{FF2B5EF4-FFF2-40B4-BE49-F238E27FC236}">
                <a16:creationId xmlns:a16="http://schemas.microsoft.com/office/drawing/2014/main" id="{2AE60631-D3F3-41FE-B9D3-64C8E5328054}"/>
              </a:ext>
            </a:extLst>
          </p:cNvPr>
          <p:cNvSpPr>
            <a:spLocks noGrp="1"/>
          </p:cNvSpPr>
          <p:nvPr>
            <p:ph idx="1"/>
          </p:nvPr>
        </p:nvSpPr>
        <p:spPr>
          <a:xfrm>
            <a:off x="-1" y="1774372"/>
            <a:ext cx="5184843" cy="3653662"/>
          </a:xfrm>
        </p:spPr>
        <p:txBody>
          <a:bodyPr anchor="t">
            <a:normAutofit/>
          </a:bodyPr>
          <a:lstStyle/>
          <a:p>
            <a:pPr>
              <a:lnSpc>
                <a:spcPct val="70000"/>
              </a:lnSpc>
            </a:pPr>
            <a:r>
              <a:rPr lang="en-GB" dirty="0">
                <a:solidFill>
                  <a:schemeClr val="accent1"/>
                </a:solidFill>
              </a:rPr>
              <a:t>The manager tries to combine and group similar and related activities into units or departments</a:t>
            </a:r>
          </a:p>
          <a:p>
            <a:pPr>
              <a:lnSpc>
                <a:spcPct val="70000"/>
              </a:lnSpc>
            </a:pPr>
            <a:r>
              <a:rPr lang="en-GB" dirty="0">
                <a:solidFill>
                  <a:schemeClr val="accent1"/>
                </a:solidFill>
              </a:rPr>
              <a:t>This organisation of dividing the whole concern into independent units and departments is called </a:t>
            </a:r>
            <a:r>
              <a:rPr lang="en-IE" dirty="0">
                <a:solidFill>
                  <a:schemeClr val="accent1"/>
                </a:solidFill>
              </a:rPr>
              <a:t>departmentation</a:t>
            </a:r>
          </a:p>
        </p:txBody>
      </p:sp>
    </p:spTree>
    <p:extLst>
      <p:ext uri="{BB962C8B-B14F-4D97-AF65-F5344CB8AC3E}">
        <p14:creationId xmlns:p14="http://schemas.microsoft.com/office/powerpoint/2010/main" val="5708959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8703F-849E-447A-B177-3787733A5CCA}"/>
              </a:ext>
            </a:extLst>
          </p:cNvPr>
          <p:cNvSpPr>
            <a:spLocks noGrp="1"/>
          </p:cNvSpPr>
          <p:nvPr>
            <p:ph type="title"/>
          </p:nvPr>
        </p:nvSpPr>
        <p:spPr>
          <a:xfrm>
            <a:off x="783262" y="261430"/>
            <a:ext cx="5430625" cy="1325563"/>
          </a:xfrm>
        </p:spPr>
        <p:txBody>
          <a:bodyPr/>
          <a:lstStyle/>
          <a:p>
            <a:pPr algn="ctr"/>
            <a:r>
              <a:rPr lang="en-IE" b="1" dirty="0">
                <a:solidFill>
                  <a:schemeClr val="accent1"/>
                </a:solidFill>
              </a:rPr>
              <a:t>Emergent Approach Summary</a:t>
            </a:r>
          </a:p>
        </p:txBody>
      </p:sp>
      <p:sp>
        <p:nvSpPr>
          <p:cNvPr id="3" name="Content Placeholder 2">
            <a:extLst>
              <a:ext uri="{FF2B5EF4-FFF2-40B4-BE49-F238E27FC236}">
                <a16:creationId xmlns:a16="http://schemas.microsoft.com/office/drawing/2014/main" id="{E23C9815-4E81-4715-B9E1-2FD38D6BCB47}"/>
              </a:ext>
            </a:extLst>
          </p:cNvPr>
          <p:cNvSpPr>
            <a:spLocks noGrp="1"/>
          </p:cNvSpPr>
          <p:nvPr>
            <p:ph idx="1"/>
          </p:nvPr>
        </p:nvSpPr>
        <p:spPr>
          <a:xfrm>
            <a:off x="0" y="1690688"/>
            <a:ext cx="6997148" cy="5167312"/>
          </a:xfrm>
        </p:spPr>
        <p:txBody>
          <a:bodyPr>
            <a:normAutofit/>
          </a:bodyPr>
          <a:lstStyle/>
          <a:p>
            <a:pPr eaLnBrk="0" hangingPunct="0">
              <a:lnSpc>
                <a:spcPct val="80000"/>
              </a:lnSpc>
              <a:spcBef>
                <a:spcPct val="20000"/>
              </a:spcBef>
              <a:defRPr/>
            </a:pPr>
            <a:r>
              <a:rPr lang="en-IE" kern="0" dirty="0">
                <a:solidFill>
                  <a:schemeClr val="accent1"/>
                </a:solidFill>
              </a:rPr>
              <a:t>Change is a continuous process</a:t>
            </a:r>
          </a:p>
          <a:p>
            <a:pPr eaLnBrk="0" hangingPunct="0">
              <a:lnSpc>
                <a:spcPct val="80000"/>
              </a:lnSpc>
              <a:spcBef>
                <a:spcPct val="20000"/>
              </a:spcBef>
              <a:defRPr/>
            </a:pPr>
            <a:r>
              <a:rPr lang="en-IE" kern="0" dirty="0">
                <a:solidFill>
                  <a:schemeClr val="accent1"/>
                </a:solidFill>
              </a:rPr>
              <a:t>It involves experimentation, adaption and risk-taking</a:t>
            </a:r>
          </a:p>
          <a:p>
            <a:pPr eaLnBrk="0" hangingPunct="0">
              <a:lnSpc>
                <a:spcPct val="80000"/>
              </a:lnSpc>
              <a:spcBef>
                <a:spcPct val="20000"/>
              </a:spcBef>
              <a:defRPr/>
            </a:pPr>
            <a:r>
              <a:rPr lang="en-IE" kern="0" dirty="0">
                <a:solidFill>
                  <a:schemeClr val="accent1"/>
                </a:solidFill>
              </a:rPr>
              <a:t>Incremental change leads to wholesale change</a:t>
            </a:r>
          </a:p>
          <a:p>
            <a:pPr eaLnBrk="0" hangingPunct="0">
              <a:lnSpc>
                <a:spcPct val="80000"/>
              </a:lnSpc>
              <a:spcBef>
                <a:spcPct val="20000"/>
              </a:spcBef>
              <a:defRPr/>
            </a:pPr>
            <a:r>
              <a:rPr lang="en-IE" kern="0" dirty="0">
                <a:solidFill>
                  <a:schemeClr val="accent1"/>
                </a:solidFill>
              </a:rPr>
              <a:t>Managers must foster a climate of learning and experimental change</a:t>
            </a:r>
          </a:p>
          <a:p>
            <a:pPr eaLnBrk="0" hangingPunct="0">
              <a:lnSpc>
                <a:spcPct val="80000"/>
              </a:lnSpc>
              <a:spcBef>
                <a:spcPct val="20000"/>
              </a:spcBef>
              <a:defRPr/>
            </a:pPr>
            <a:r>
              <a:rPr lang="en-IE" kern="0" dirty="0">
                <a:solidFill>
                  <a:schemeClr val="accent1"/>
                </a:solidFill>
              </a:rPr>
              <a:t>Managers must create collective vision for the organisation</a:t>
            </a:r>
          </a:p>
          <a:p>
            <a:pPr eaLnBrk="0" hangingPunct="0">
              <a:lnSpc>
                <a:spcPct val="80000"/>
              </a:lnSpc>
              <a:spcBef>
                <a:spcPct val="20000"/>
              </a:spcBef>
              <a:defRPr/>
            </a:pPr>
            <a:r>
              <a:rPr lang="en-IE" kern="0" dirty="0">
                <a:solidFill>
                  <a:schemeClr val="accent1"/>
                </a:solidFill>
              </a:rPr>
              <a:t>Key organisational processes:</a:t>
            </a:r>
          </a:p>
          <a:p>
            <a:pPr marL="685800" lvl="2" eaLnBrk="0" hangingPunct="0">
              <a:lnSpc>
                <a:spcPct val="80000"/>
              </a:lnSpc>
              <a:spcBef>
                <a:spcPct val="20000"/>
              </a:spcBef>
              <a:defRPr/>
            </a:pPr>
            <a:r>
              <a:rPr lang="en-IE" sz="2400" kern="0" dirty="0">
                <a:solidFill>
                  <a:schemeClr val="accent1"/>
                </a:solidFill>
              </a:rPr>
              <a:t>Information gathering</a:t>
            </a:r>
          </a:p>
          <a:p>
            <a:pPr marL="685800" lvl="2" eaLnBrk="0" hangingPunct="0">
              <a:lnSpc>
                <a:spcPct val="80000"/>
              </a:lnSpc>
              <a:spcBef>
                <a:spcPct val="20000"/>
              </a:spcBef>
              <a:defRPr/>
            </a:pPr>
            <a:r>
              <a:rPr lang="en-IE" sz="2400" kern="0" dirty="0">
                <a:solidFill>
                  <a:schemeClr val="accent1"/>
                </a:solidFill>
              </a:rPr>
              <a:t>Communication</a:t>
            </a:r>
          </a:p>
          <a:p>
            <a:pPr marL="685800" lvl="2" eaLnBrk="0" hangingPunct="0">
              <a:lnSpc>
                <a:spcPct val="80000"/>
              </a:lnSpc>
              <a:spcBef>
                <a:spcPct val="20000"/>
              </a:spcBef>
              <a:defRPr/>
            </a:pPr>
            <a:r>
              <a:rPr lang="en-IE" sz="2400" kern="0" dirty="0">
                <a:solidFill>
                  <a:schemeClr val="accent1"/>
                </a:solidFill>
              </a:rPr>
              <a:t>Learning</a:t>
            </a:r>
          </a:p>
          <a:p>
            <a:pPr marL="228600" lvl="1" eaLnBrk="0" hangingPunct="0">
              <a:lnSpc>
                <a:spcPct val="80000"/>
              </a:lnSpc>
              <a:spcBef>
                <a:spcPct val="20000"/>
              </a:spcBef>
              <a:defRPr/>
            </a:pPr>
            <a:endParaRPr lang="en-IE" sz="2800" kern="0" dirty="0">
              <a:solidFill>
                <a:schemeClr val="accent1"/>
              </a:solidFill>
            </a:endParaRPr>
          </a:p>
          <a:p>
            <a:endParaRPr lang="en-IE" dirty="0"/>
          </a:p>
        </p:txBody>
      </p:sp>
      <p:pic>
        <p:nvPicPr>
          <p:cNvPr id="4" name="Picture 3" descr="A picture containing text, mountain, outdoor, nature&#10;&#10;Description automatically generated">
            <a:extLst>
              <a:ext uri="{FF2B5EF4-FFF2-40B4-BE49-F238E27FC236}">
                <a16:creationId xmlns:a16="http://schemas.microsoft.com/office/drawing/2014/main" id="{CBC970B3-A4F2-462D-BA50-B75EB6F14C0C}"/>
              </a:ext>
            </a:extLst>
          </p:cNvPr>
          <p:cNvPicPr>
            <a:picLocks noChangeAspect="1"/>
          </p:cNvPicPr>
          <p:nvPr/>
        </p:nvPicPr>
        <p:blipFill rotWithShape="1">
          <a:blip r:embed="rId2">
            <a:extLst>
              <a:ext uri="{28A0092B-C50C-407E-A947-70E740481C1C}">
                <a14:useLocalDpi xmlns:a14="http://schemas.microsoft.com/office/drawing/2010/main" val="0"/>
              </a:ext>
            </a:extLst>
          </a:blip>
          <a:srcRect b="8729"/>
          <a:stretch/>
        </p:blipFill>
        <p:spPr>
          <a:xfrm>
            <a:off x="6997148" y="0"/>
            <a:ext cx="5271052" cy="6858000"/>
          </a:xfrm>
          <a:prstGeom prst="rect">
            <a:avLst/>
          </a:prstGeom>
        </p:spPr>
      </p:pic>
      <p:sp>
        <p:nvSpPr>
          <p:cNvPr id="6" name="TextBox 5">
            <a:extLst>
              <a:ext uri="{FF2B5EF4-FFF2-40B4-BE49-F238E27FC236}">
                <a16:creationId xmlns:a16="http://schemas.microsoft.com/office/drawing/2014/main" id="{1C8B86A2-F921-43BA-A6EA-72189E6B71F8}"/>
              </a:ext>
            </a:extLst>
          </p:cNvPr>
          <p:cNvSpPr txBox="1"/>
          <p:nvPr/>
        </p:nvSpPr>
        <p:spPr>
          <a:xfrm>
            <a:off x="7642782" y="6604084"/>
            <a:ext cx="6216976" cy="253916"/>
          </a:xfrm>
          <a:prstGeom prst="rect">
            <a:avLst/>
          </a:prstGeom>
          <a:noFill/>
        </p:spPr>
        <p:txBody>
          <a:bodyPr wrap="square">
            <a:spAutoFit/>
          </a:bodyPr>
          <a:lstStyle/>
          <a:p>
            <a:pPr marL="457200" lvl="1" indent="0">
              <a:buNone/>
            </a:pPr>
            <a:r>
              <a:rPr lang="en-IE" sz="1050" dirty="0">
                <a:solidFill>
                  <a:schemeClr val="accent1"/>
                </a:solidFill>
              </a:rPr>
              <a:t>Burnes: Managing Change 5</a:t>
            </a:r>
            <a:r>
              <a:rPr lang="en-IE" sz="1050" baseline="30000" dirty="0">
                <a:solidFill>
                  <a:schemeClr val="accent1"/>
                </a:solidFill>
              </a:rPr>
              <a:t>th</a:t>
            </a:r>
            <a:r>
              <a:rPr lang="en-IE" sz="1050" dirty="0">
                <a:solidFill>
                  <a:schemeClr val="accent1"/>
                </a:solidFill>
              </a:rPr>
              <a:t> edition, Pearson Education Limited, 2004</a:t>
            </a:r>
          </a:p>
        </p:txBody>
      </p:sp>
    </p:spTree>
    <p:extLst>
      <p:ext uri="{BB962C8B-B14F-4D97-AF65-F5344CB8AC3E}">
        <p14:creationId xmlns:p14="http://schemas.microsoft.com/office/powerpoint/2010/main" val="37899802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275" y="263246"/>
            <a:ext cx="8042276" cy="699281"/>
          </a:xfrm>
        </p:spPr>
        <p:txBody>
          <a:bodyPr/>
          <a:lstStyle/>
          <a:p>
            <a:pPr algn="ctr"/>
            <a:r>
              <a:rPr lang="en-US" b="1" dirty="0">
                <a:solidFill>
                  <a:schemeClr val="accent1"/>
                </a:solidFill>
              </a:rPr>
              <a:t>Change Models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05232" y="1371601"/>
            <a:ext cx="8711514" cy="4757350"/>
          </a:xfrm>
        </p:spPr>
      </p:pic>
    </p:spTree>
    <p:extLst>
      <p:ext uri="{BB962C8B-B14F-4D97-AF65-F5344CB8AC3E}">
        <p14:creationId xmlns:p14="http://schemas.microsoft.com/office/powerpoint/2010/main" val="30042004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93763DFB-9524-41C8-AE08-25E51DE89026}"/>
              </a:ext>
            </a:extLst>
          </p:cNvPr>
          <p:cNvSpPr>
            <a:spLocks noGrp="1"/>
          </p:cNvSpPr>
          <p:nvPr>
            <p:ph type="title" idx="4294967295"/>
          </p:nvPr>
        </p:nvSpPr>
        <p:spPr>
          <a:xfrm>
            <a:off x="1573576" y="49212"/>
            <a:ext cx="9044848" cy="1162050"/>
          </a:xfrm>
        </p:spPr>
        <p:txBody>
          <a:bodyPr/>
          <a:lstStyle/>
          <a:p>
            <a:pPr algn="ctr"/>
            <a:r>
              <a:rPr lang="fr-FR" altLang="en-US" b="1" dirty="0">
                <a:solidFill>
                  <a:schemeClr val="accent1"/>
                </a:solidFill>
              </a:rPr>
              <a:t>Organisational Developmental Matrix</a:t>
            </a:r>
            <a:endParaRPr lang="en-GB" altLang="en-US" b="1" dirty="0">
              <a:solidFill>
                <a:schemeClr val="accent1"/>
              </a:solidFill>
            </a:endParaRPr>
          </a:p>
        </p:txBody>
      </p:sp>
      <p:pic>
        <p:nvPicPr>
          <p:cNvPr id="13315" name="Picture 3" descr="Z:\Graphics\Powerpoint\PE_UK\PE455-Beardwell\Final files\GIF\ch09\M09NT002.gif">
            <a:extLst>
              <a:ext uri="{FF2B5EF4-FFF2-40B4-BE49-F238E27FC236}">
                <a16:creationId xmlns:a16="http://schemas.microsoft.com/office/drawing/2014/main" id="{5B08FD38-53C6-4E25-A886-3D08492210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9966" y="1071316"/>
            <a:ext cx="8052068" cy="573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4">
            <a:extLst>
              <a:ext uri="{FF2B5EF4-FFF2-40B4-BE49-F238E27FC236}">
                <a16:creationId xmlns:a16="http://schemas.microsoft.com/office/drawing/2014/main" id="{AE216179-C7A2-4AD9-BA6C-3460E01D9EDF}"/>
              </a:ext>
            </a:extLst>
          </p:cNvPr>
          <p:cNvSpPr txBox="1">
            <a:spLocks noChangeArrowheads="1"/>
          </p:cNvSpPr>
          <p:nvPr/>
        </p:nvSpPr>
        <p:spPr bwMode="auto">
          <a:xfrm>
            <a:off x="0" y="6314163"/>
            <a:ext cx="8534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en-US" sz="800" i="1" dirty="0"/>
              <a:t>Source</a:t>
            </a:r>
            <a:r>
              <a:rPr lang="fr-FR" altLang="en-US" sz="800" dirty="0"/>
              <a:t>: </a:t>
            </a:r>
            <a:r>
              <a:rPr lang="fr-FR" altLang="en-US" sz="800" dirty="0" err="1"/>
              <a:t>Pugh</a:t>
            </a:r>
            <a:r>
              <a:rPr lang="fr-FR" altLang="en-US" sz="800" dirty="0"/>
              <a:t> (2009).</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343754"/>
            <a:ext cx="7304926" cy="1495425"/>
          </a:xfrm>
        </p:spPr>
        <p:txBody>
          <a:bodyPr>
            <a:noAutofit/>
          </a:bodyPr>
          <a:lstStyle/>
          <a:p>
            <a:r>
              <a:rPr lang="en-US" b="1" dirty="0">
                <a:solidFill>
                  <a:schemeClr val="accent1"/>
                </a:solidFill>
              </a:rPr>
              <a:t>Cornerstone 3: Change Agents </a:t>
            </a:r>
            <a:br>
              <a:rPr lang="en-US" b="1" dirty="0">
                <a:solidFill>
                  <a:schemeClr val="accent1"/>
                </a:solidFill>
              </a:rPr>
            </a:br>
            <a:r>
              <a:rPr lang="en-US" b="1" dirty="0">
                <a:solidFill>
                  <a:schemeClr val="accent1"/>
                </a:solidFill>
              </a:rPr>
              <a:t>(‘Who’ makes change happen?)</a:t>
            </a:r>
          </a:p>
        </p:txBody>
      </p:sp>
      <p:sp>
        <p:nvSpPr>
          <p:cNvPr id="3" name="Content Placeholder 2"/>
          <p:cNvSpPr>
            <a:spLocks noGrp="1"/>
          </p:cNvSpPr>
          <p:nvPr>
            <p:ph idx="1"/>
          </p:nvPr>
        </p:nvSpPr>
        <p:spPr>
          <a:xfrm>
            <a:off x="-3050" y="2182923"/>
            <a:ext cx="6838790" cy="4452933"/>
          </a:xfrm>
        </p:spPr>
        <p:txBody>
          <a:bodyPr>
            <a:normAutofit/>
          </a:bodyPr>
          <a:lstStyle/>
          <a:p>
            <a:pPr marL="392113" indent="-392113"/>
            <a:r>
              <a:rPr lang="en-GB" altLang="en-US" sz="2000" dirty="0">
                <a:solidFill>
                  <a:schemeClr val="accent1"/>
                </a:solidFill>
              </a:rPr>
              <a:t>‘All changes processes are influence processes. All influence processes require awareness of, if not action in, the political processes of the organisations’. (Pettigrew, 2000: 250)</a:t>
            </a:r>
          </a:p>
          <a:p>
            <a:pPr marL="392113" indent="-392113"/>
            <a:r>
              <a:rPr lang="en-US" sz="2000" dirty="0">
                <a:solidFill>
                  <a:schemeClr val="accent1"/>
                </a:solidFill>
              </a:rPr>
              <a:t>Role adopted depends on the nature of the change</a:t>
            </a:r>
          </a:p>
          <a:p>
            <a:pPr lvl="1">
              <a:buFont typeface="Arial" panose="020B0604020202020204" pitchFamily="34" charset="0"/>
              <a:buChar char="̶"/>
            </a:pPr>
            <a:r>
              <a:rPr lang="en-US" sz="2000" dirty="0">
                <a:solidFill>
                  <a:schemeClr val="accent1"/>
                </a:solidFill>
              </a:rPr>
              <a:t>Change agents or idea champions?</a:t>
            </a:r>
          </a:p>
          <a:p>
            <a:pPr lvl="1">
              <a:buFont typeface="Arial" panose="020B0604020202020204" pitchFamily="34" charset="0"/>
              <a:buChar char="̶"/>
            </a:pPr>
            <a:r>
              <a:rPr lang="en-US" sz="2000" dirty="0">
                <a:solidFill>
                  <a:schemeClr val="accent1"/>
                </a:solidFill>
              </a:rPr>
              <a:t>Re-directing individuals?</a:t>
            </a:r>
          </a:p>
          <a:p>
            <a:pPr lvl="1">
              <a:buFont typeface="Arial" panose="020B0604020202020204" pitchFamily="34" charset="0"/>
              <a:buChar char="̶"/>
            </a:pPr>
            <a:r>
              <a:rPr lang="en-US" sz="2000" dirty="0">
                <a:solidFill>
                  <a:schemeClr val="accent1"/>
                </a:solidFill>
              </a:rPr>
              <a:t>Dis-continuous change, re-framing and guiding coalitions?</a:t>
            </a:r>
          </a:p>
          <a:p>
            <a:pPr marL="392113" indent="-392113"/>
            <a:r>
              <a:rPr lang="en-IE" sz="2000" dirty="0">
                <a:solidFill>
                  <a:schemeClr val="accent1"/>
                </a:solidFill>
              </a:rPr>
              <a:t>Most Leaders Don't Even Know the Game They're In | Simon Sinek </a:t>
            </a:r>
            <a:r>
              <a:rPr lang="en-IE" sz="2000" dirty="0">
                <a:solidFill>
                  <a:schemeClr val="accent1"/>
                </a:solidFill>
                <a:hlinkClick r:id="rId2">
                  <a:extLst>
                    <a:ext uri="{A12FA001-AC4F-418D-AE19-62706E023703}">
                      <ahyp:hlinkClr xmlns:ahyp="http://schemas.microsoft.com/office/drawing/2018/hyperlinkcolor" val="tx"/>
                    </a:ext>
                  </a:extLst>
                </a:hlinkClick>
              </a:rPr>
              <a:t>https://www.youtube.com/watch?v=RyTQ5-SQYTo</a:t>
            </a:r>
            <a:endParaRPr lang="en-IE" sz="2000" dirty="0">
              <a:solidFill>
                <a:schemeClr val="accent1"/>
              </a:solidFill>
            </a:endParaRPr>
          </a:p>
          <a:p>
            <a:pPr marL="392113" indent="-392113"/>
            <a:r>
              <a:rPr lang="en-IE" sz="2000" dirty="0">
                <a:solidFill>
                  <a:schemeClr val="accent1"/>
                </a:solidFill>
              </a:rPr>
              <a:t>Change Management vs. Change Leadership — What's the Difference? John Kotter </a:t>
            </a:r>
            <a:r>
              <a:rPr lang="en-IE" sz="2000" dirty="0">
                <a:solidFill>
                  <a:schemeClr val="accent1"/>
                </a:solidFill>
                <a:hlinkClick r:id="rId3">
                  <a:extLst>
                    <a:ext uri="{A12FA001-AC4F-418D-AE19-62706E023703}">
                      <ahyp:hlinkClr xmlns:ahyp="http://schemas.microsoft.com/office/drawing/2018/hyperlinkcolor" val="tx"/>
                    </a:ext>
                  </a:extLst>
                </a:hlinkClick>
              </a:rPr>
              <a:t>https://www.youtube.com/watch?v=2ssUnbrhf_U</a:t>
            </a:r>
            <a:endParaRPr lang="en-IE" sz="2000" dirty="0">
              <a:solidFill>
                <a:schemeClr val="accent1"/>
              </a:solidFill>
            </a:endParaRPr>
          </a:p>
          <a:p>
            <a:pPr marL="392113" indent="-392113"/>
            <a:endParaRPr lang="en-US" sz="1700" dirty="0">
              <a:solidFill>
                <a:schemeClr val="accent1"/>
              </a:solidFill>
            </a:endParaRPr>
          </a:p>
          <a:p>
            <a:pPr lvl="1"/>
            <a:endParaRPr lang="en-US" sz="1700" dirty="0"/>
          </a:p>
          <a:p>
            <a:pPr lvl="1"/>
            <a:endParaRPr lang="en-US" sz="1700" dirty="0"/>
          </a:p>
          <a:p>
            <a:pPr lvl="1"/>
            <a:endParaRPr lang="en-US" sz="1700" dirty="0"/>
          </a:p>
        </p:txBody>
      </p:sp>
      <p:pic>
        <p:nvPicPr>
          <p:cNvPr id="7" name="Picture 6" descr="A picture containing text&#10;&#10;Description automatically generated">
            <a:extLst>
              <a:ext uri="{FF2B5EF4-FFF2-40B4-BE49-F238E27FC236}">
                <a16:creationId xmlns:a16="http://schemas.microsoft.com/office/drawing/2014/main" id="{F4C3A457-2009-4920-AB72-0960DE5C4237}"/>
              </a:ext>
            </a:extLst>
          </p:cNvPr>
          <p:cNvPicPr>
            <a:picLocks noChangeAspect="1"/>
          </p:cNvPicPr>
          <p:nvPr/>
        </p:nvPicPr>
        <p:blipFill rotWithShape="1">
          <a:blip r:embed="rId4">
            <a:extLst>
              <a:ext uri="{28A0092B-C50C-407E-A947-70E740481C1C}">
                <a14:useLocalDpi xmlns:a14="http://schemas.microsoft.com/office/drawing/2010/main" val="0"/>
              </a:ext>
            </a:extLst>
          </a:blip>
          <a:srcRect b="7279"/>
          <a:stretch/>
        </p:blipFill>
        <p:spPr>
          <a:xfrm>
            <a:off x="7199440" y="10"/>
            <a:ext cx="4992560" cy="6857990"/>
          </a:xfrm>
          <a:prstGeom prst="rect">
            <a:avLst/>
          </a:prstGeom>
          <a:effectLst/>
        </p:spPr>
      </p:pic>
    </p:spTree>
    <p:extLst>
      <p:ext uri="{BB962C8B-B14F-4D97-AF65-F5344CB8AC3E}">
        <p14:creationId xmlns:p14="http://schemas.microsoft.com/office/powerpoint/2010/main" val="6333085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indoor, front, looking&#10;&#10;Description automatically generated">
            <a:extLst>
              <a:ext uri="{FF2B5EF4-FFF2-40B4-BE49-F238E27FC236}">
                <a16:creationId xmlns:a16="http://schemas.microsoft.com/office/drawing/2014/main" id="{9913A419-F747-478D-B8E6-E0EBA32C4E9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047" y="10"/>
            <a:ext cx="12191999" cy="6857990"/>
          </a:xfrm>
          <a:prstGeom prst="rect">
            <a:avLst/>
          </a:prstGeom>
        </p:spPr>
      </p:pic>
      <p:sp>
        <p:nvSpPr>
          <p:cNvPr id="78" name="Rectangle 7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6B2DA059-5236-425B-A177-CDC53BB6D4E5}"/>
              </a:ext>
            </a:extLst>
          </p:cNvPr>
          <p:cNvSpPr>
            <a:spLocks noGrp="1"/>
          </p:cNvSpPr>
          <p:nvPr>
            <p:ph type="title"/>
          </p:nvPr>
        </p:nvSpPr>
        <p:spPr>
          <a:xfrm>
            <a:off x="123568" y="5560541"/>
            <a:ext cx="11948983" cy="1124464"/>
          </a:xfrm>
          <a:solidFill>
            <a:schemeClr val="bg1">
              <a:alpha val="86000"/>
            </a:schemeClr>
          </a:solidFill>
          <a:ln w="193675" cap="sq" cmpd="tri">
            <a:solidFill>
              <a:schemeClr val="bg1"/>
            </a:solidFill>
            <a:bevel/>
          </a:ln>
          <a:effectLst>
            <a:outerShdw blurRad="50800" dist="38100" dir="2700000" algn="tl" rotWithShape="0">
              <a:prstClr val="black">
                <a:alpha val="40000"/>
              </a:prstClr>
            </a:outerShdw>
          </a:effectLst>
        </p:spPr>
        <p:txBody>
          <a:bodyPr vert="horz" lIns="91440" tIns="45720" rIns="91440" bIns="45720" rtlCol="0" anchor="b">
            <a:normAutofit/>
          </a:bodyPr>
          <a:lstStyle/>
          <a:p>
            <a:pPr marL="0" indent="0" algn="ctr">
              <a:spcAft>
                <a:spcPts val="600"/>
              </a:spcAft>
            </a:pPr>
            <a:r>
              <a:rPr lang="en-US" altLang="en-US" sz="2700" b="1" dirty="0">
                <a:ln w="0">
                  <a:noFill/>
                </a:ln>
                <a:solidFill>
                  <a:schemeClr val="accent1"/>
                </a:solidFill>
              </a:rPr>
              <a:t>“True leadership stems from individuality that is honestly and sometimes imperfectly expressed… Leaders should strive for authenticity over perfection.” (Sheryl Sandberg)</a:t>
            </a:r>
            <a:br>
              <a:rPr lang="en-US" altLang="en-US" sz="3100" b="1" dirty="0">
                <a:ln w="0">
                  <a:solidFill>
                    <a:schemeClr val="tx1"/>
                  </a:solidFill>
                </a:ln>
                <a:solidFill>
                  <a:schemeClr val="accent1"/>
                </a:solidFill>
              </a:rPr>
            </a:br>
            <a:r>
              <a:rPr lang="en-US" altLang="en-US" sz="2000" dirty="0">
                <a:solidFill>
                  <a:srgbClr val="FFFFFF"/>
                </a:solidFill>
                <a:hlinkClick r:id="rId3"/>
              </a:rPr>
              <a:t>https://www.ted.com/talks/sheryl_sandberg_why_we_have_too_few_women_leaders</a:t>
            </a:r>
            <a:endParaRPr lang="en-US" sz="3600" dirty="0">
              <a:solidFill>
                <a:srgbClr val="FFFFFF"/>
              </a:solidFill>
            </a:endParaRPr>
          </a:p>
        </p:txBody>
      </p:sp>
    </p:spTree>
    <p:extLst>
      <p:ext uri="{BB962C8B-B14F-4D97-AF65-F5344CB8AC3E}">
        <p14:creationId xmlns:p14="http://schemas.microsoft.com/office/powerpoint/2010/main" val="8655904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9250068-3D7B-4E8E-B51D-CFF7C4B6B03A}"/>
              </a:ext>
            </a:extLst>
          </p:cNvPr>
          <p:cNvSpPr>
            <a:spLocks noGrp="1" noChangeArrowheads="1"/>
          </p:cNvSpPr>
          <p:nvPr>
            <p:ph type="title"/>
          </p:nvPr>
        </p:nvSpPr>
        <p:spPr>
          <a:xfrm>
            <a:off x="553994" y="257910"/>
            <a:ext cx="11084011" cy="1295400"/>
          </a:xfrm>
        </p:spPr>
        <p:txBody>
          <a:bodyPr>
            <a:noAutofit/>
          </a:bodyPr>
          <a:lstStyle/>
          <a:p>
            <a:pPr eaLnBrk="1" hangingPunct="1"/>
            <a:r>
              <a:rPr lang="en-US" altLang="en-US" b="1" dirty="0">
                <a:solidFill>
                  <a:schemeClr val="accent1"/>
                </a:solidFill>
              </a:rPr>
              <a:t>Sources of Power &amp; Strategies for Change Agents</a:t>
            </a:r>
            <a:endParaRPr lang="en-US" altLang="en-US" dirty="0">
              <a:solidFill>
                <a:schemeClr val="accent1"/>
              </a:solidFill>
            </a:endParaRPr>
          </a:p>
        </p:txBody>
      </p:sp>
      <p:sp>
        <p:nvSpPr>
          <p:cNvPr id="12291" name="Footer Placeholder 2">
            <a:extLst>
              <a:ext uri="{FF2B5EF4-FFF2-40B4-BE49-F238E27FC236}">
                <a16:creationId xmlns:a16="http://schemas.microsoft.com/office/drawing/2014/main" id="{393EB990-D09B-4FDF-B4D6-1D32681BB7C3}"/>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800" dirty="0">
                <a:solidFill>
                  <a:schemeClr val="accent1"/>
                </a:solidFill>
                <a:latin typeface="Arial" panose="020B0604020202020204" pitchFamily="34" charset="0"/>
              </a:rPr>
              <a:t>Cummings &amp; Worley, 9e  (c) 2008 South-Western/Cengage Learning</a:t>
            </a:r>
          </a:p>
        </p:txBody>
      </p:sp>
      <p:sp>
        <p:nvSpPr>
          <p:cNvPr id="12292" name="Slide Number Placeholder 3">
            <a:extLst>
              <a:ext uri="{FF2B5EF4-FFF2-40B4-BE49-F238E27FC236}">
                <a16:creationId xmlns:a16="http://schemas.microsoft.com/office/drawing/2014/main" id="{6CFCB319-5714-4E39-A972-CB07BB1AF6BF}"/>
              </a:ext>
            </a:extLst>
          </p:cNvPr>
          <p:cNvSpPr>
            <a:spLocks noGrp="1"/>
          </p:cNvSpPr>
          <p:nvPr>
            <p:ph type="sldNum" sz="quarter" idx="12"/>
          </p:nvPr>
        </p:nvSpPr>
        <p:spPr bwMode="auto">
          <a:xfrm>
            <a:off x="8734167" y="6356349"/>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chemeClr val="bg1"/>
                </a:solidFill>
                <a:latin typeface="Arial Black" panose="020B0A04020102020204" pitchFamily="34" charset="0"/>
              </a:rPr>
              <a:t>10-</a:t>
            </a:r>
            <a:fld id="{A11E32E9-3F46-40A7-BFAE-42172C6CC3CD}" type="slidenum">
              <a:rPr lang="en-US" altLang="en-US" sz="1200">
                <a:solidFill>
                  <a:schemeClr val="bg1"/>
                </a:solidFill>
                <a:latin typeface="Arial Black" panose="020B0A04020102020204" pitchFamily="34" charset="0"/>
              </a:rPr>
              <a:pPr>
                <a:spcBef>
                  <a:spcPct val="0"/>
                </a:spcBef>
                <a:buFontTx/>
                <a:buNone/>
              </a:pPr>
              <a:t>55</a:t>
            </a:fld>
            <a:r>
              <a:rPr lang="en-US" altLang="en-US" sz="1200">
                <a:solidFill>
                  <a:schemeClr val="bg1"/>
                </a:solidFill>
                <a:latin typeface="Arial Black" panose="020B0A04020102020204" pitchFamily="34" charset="0"/>
              </a:rPr>
              <a:t> </a:t>
            </a:r>
          </a:p>
        </p:txBody>
      </p:sp>
      <p:sp>
        <p:nvSpPr>
          <p:cNvPr id="12293" name="Text Box 6">
            <a:extLst>
              <a:ext uri="{FF2B5EF4-FFF2-40B4-BE49-F238E27FC236}">
                <a16:creationId xmlns:a16="http://schemas.microsoft.com/office/drawing/2014/main" id="{99FC8F45-BE4A-4028-981C-B7FD7FFAC088}"/>
              </a:ext>
            </a:extLst>
          </p:cNvPr>
          <p:cNvSpPr txBox="1">
            <a:spLocks noChangeArrowheads="1"/>
          </p:cNvSpPr>
          <p:nvPr/>
        </p:nvSpPr>
        <p:spPr bwMode="auto">
          <a:xfrm>
            <a:off x="2971800" y="2514600"/>
            <a:ext cx="1639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a:solidFill>
                  <a:schemeClr val="bg1"/>
                </a:solidFill>
                <a:latin typeface="Times New Roman" panose="02020603050405020304" pitchFamily="18" charset="0"/>
              </a:rPr>
              <a:t>Knowledge</a:t>
            </a:r>
          </a:p>
        </p:txBody>
      </p:sp>
      <p:sp>
        <p:nvSpPr>
          <p:cNvPr id="12294" name="Text Box 7">
            <a:extLst>
              <a:ext uri="{FF2B5EF4-FFF2-40B4-BE49-F238E27FC236}">
                <a16:creationId xmlns:a16="http://schemas.microsoft.com/office/drawing/2014/main" id="{E6DE7D1F-808F-41DF-80A0-44A03E3F8E91}"/>
              </a:ext>
            </a:extLst>
          </p:cNvPr>
          <p:cNvSpPr txBox="1">
            <a:spLocks noChangeArrowheads="1"/>
          </p:cNvSpPr>
          <p:nvPr/>
        </p:nvSpPr>
        <p:spPr bwMode="auto">
          <a:xfrm>
            <a:off x="2514600" y="381000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a:solidFill>
                  <a:schemeClr val="bg1"/>
                </a:solidFill>
                <a:latin typeface="Times New Roman" panose="02020603050405020304" pitchFamily="18" charset="0"/>
              </a:rPr>
              <a:t>Others’ Support</a:t>
            </a:r>
            <a:endParaRPr lang="en-US" altLang="en-US" sz="2400">
              <a:solidFill>
                <a:schemeClr val="bg1"/>
              </a:solidFill>
              <a:latin typeface="Times New Roman" panose="02020603050405020304" pitchFamily="18" charset="0"/>
            </a:endParaRPr>
          </a:p>
        </p:txBody>
      </p:sp>
      <p:sp>
        <p:nvSpPr>
          <p:cNvPr id="12295" name="Text Box 8">
            <a:extLst>
              <a:ext uri="{FF2B5EF4-FFF2-40B4-BE49-F238E27FC236}">
                <a16:creationId xmlns:a16="http://schemas.microsoft.com/office/drawing/2014/main" id="{DCEB996E-0BDE-46AB-9322-1A69575DFF8B}"/>
              </a:ext>
            </a:extLst>
          </p:cNvPr>
          <p:cNvSpPr txBox="1">
            <a:spLocks noChangeArrowheads="1"/>
          </p:cNvSpPr>
          <p:nvPr/>
        </p:nvSpPr>
        <p:spPr bwMode="auto">
          <a:xfrm>
            <a:off x="2895601" y="5181600"/>
            <a:ext cx="1655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a:solidFill>
                  <a:schemeClr val="bg1"/>
                </a:solidFill>
                <a:latin typeface="Times New Roman" panose="02020603050405020304" pitchFamily="18" charset="0"/>
              </a:rPr>
              <a:t>Personality</a:t>
            </a:r>
          </a:p>
        </p:txBody>
      </p:sp>
      <p:sp>
        <p:nvSpPr>
          <p:cNvPr id="12296" name="Text Box 12">
            <a:extLst>
              <a:ext uri="{FF2B5EF4-FFF2-40B4-BE49-F238E27FC236}">
                <a16:creationId xmlns:a16="http://schemas.microsoft.com/office/drawing/2014/main" id="{6FF8B60F-8BC6-4FA8-A06C-C849DC660B32}"/>
              </a:ext>
            </a:extLst>
          </p:cNvPr>
          <p:cNvSpPr txBox="1">
            <a:spLocks noChangeArrowheads="1"/>
          </p:cNvSpPr>
          <p:nvPr/>
        </p:nvSpPr>
        <p:spPr bwMode="auto">
          <a:xfrm>
            <a:off x="7162801" y="2514600"/>
            <a:ext cx="2570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a:solidFill>
                  <a:schemeClr val="bg1"/>
                </a:solidFill>
                <a:latin typeface="Times New Roman" panose="02020603050405020304" pitchFamily="18" charset="0"/>
              </a:rPr>
              <a:t>Playing it Straight</a:t>
            </a:r>
          </a:p>
        </p:txBody>
      </p:sp>
      <p:sp>
        <p:nvSpPr>
          <p:cNvPr id="12297" name="Text Box 13">
            <a:extLst>
              <a:ext uri="{FF2B5EF4-FFF2-40B4-BE49-F238E27FC236}">
                <a16:creationId xmlns:a16="http://schemas.microsoft.com/office/drawing/2014/main" id="{6611E49C-6A84-45D0-8612-5B62CB4068D8}"/>
              </a:ext>
            </a:extLst>
          </p:cNvPr>
          <p:cNvSpPr txBox="1">
            <a:spLocks noChangeArrowheads="1"/>
          </p:cNvSpPr>
          <p:nvPr/>
        </p:nvSpPr>
        <p:spPr bwMode="auto">
          <a:xfrm>
            <a:off x="7391401" y="3657601"/>
            <a:ext cx="18774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a:solidFill>
                  <a:schemeClr val="bg1"/>
                </a:solidFill>
                <a:latin typeface="Times New Roman" panose="02020603050405020304" pitchFamily="18" charset="0"/>
              </a:rPr>
              <a:t>Using Social </a:t>
            </a:r>
          </a:p>
          <a:p>
            <a:pPr>
              <a:spcBef>
                <a:spcPct val="0"/>
              </a:spcBef>
              <a:buFontTx/>
              <a:buNone/>
            </a:pPr>
            <a:r>
              <a:rPr lang="en-US" altLang="en-US" sz="2400" b="1">
                <a:solidFill>
                  <a:schemeClr val="bg1"/>
                </a:solidFill>
                <a:latin typeface="Times New Roman" panose="02020603050405020304" pitchFamily="18" charset="0"/>
              </a:rPr>
              <a:t>Networks</a:t>
            </a:r>
            <a:endParaRPr lang="en-US" altLang="en-US" sz="2400">
              <a:solidFill>
                <a:schemeClr val="bg1"/>
              </a:solidFill>
              <a:latin typeface="Times New Roman" panose="02020603050405020304" pitchFamily="18" charset="0"/>
            </a:endParaRPr>
          </a:p>
        </p:txBody>
      </p:sp>
      <p:sp>
        <p:nvSpPr>
          <p:cNvPr id="12298" name="Text Box 14">
            <a:extLst>
              <a:ext uri="{FF2B5EF4-FFF2-40B4-BE49-F238E27FC236}">
                <a16:creationId xmlns:a16="http://schemas.microsoft.com/office/drawing/2014/main" id="{1F1C76D4-50EA-4DEB-9A94-A2F9D59454F1}"/>
              </a:ext>
            </a:extLst>
          </p:cNvPr>
          <p:cNvSpPr txBox="1">
            <a:spLocks noChangeArrowheads="1"/>
          </p:cNvSpPr>
          <p:nvPr/>
        </p:nvSpPr>
        <p:spPr bwMode="auto">
          <a:xfrm>
            <a:off x="7085675" y="4953001"/>
            <a:ext cx="263392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a:solidFill>
                  <a:schemeClr val="bg1"/>
                </a:solidFill>
                <a:latin typeface="Times New Roman" panose="02020603050405020304" pitchFamily="18" charset="0"/>
              </a:rPr>
              <a:t>Going Around the </a:t>
            </a:r>
          </a:p>
          <a:p>
            <a:pPr algn="ctr">
              <a:spcBef>
                <a:spcPct val="0"/>
              </a:spcBef>
              <a:buFontTx/>
              <a:buNone/>
            </a:pPr>
            <a:r>
              <a:rPr lang="en-US" altLang="en-US" sz="2400" b="1">
                <a:solidFill>
                  <a:schemeClr val="bg1"/>
                </a:solidFill>
                <a:latin typeface="Times New Roman" panose="02020603050405020304" pitchFamily="18" charset="0"/>
              </a:rPr>
              <a:t>Formal System</a:t>
            </a:r>
          </a:p>
        </p:txBody>
      </p:sp>
      <p:sp>
        <p:nvSpPr>
          <p:cNvPr id="12299" name="AutoShape 16">
            <a:extLst>
              <a:ext uri="{FF2B5EF4-FFF2-40B4-BE49-F238E27FC236}">
                <a16:creationId xmlns:a16="http://schemas.microsoft.com/office/drawing/2014/main" id="{C2FD7057-CAF3-44DC-A05B-3CAE77A0E617}"/>
              </a:ext>
            </a:extLst>
          </p:cNvPr>
          <p:cNvSpPr>
            <a:spLocks noChangeArrowheads="1"/>
          </p:cNvSpPr>
          <p:nvPr/>
        </p:nvSpPr>
        <p:spPr bwMode="auto">
          <a:xfrm>
            <a:off x="2362200" y="2438400"/>
            <a:ext cx="3962400" cy="1066800"/>
          </a:xfrm>
          <a:prstGeom prst="rightArrowCallout">
            <a:avLst>
              <a:gd name="adj1" fmla="val 25000"/>
              <a:gd name="adj2" fmla="val 25000"/>
              <a:gd name="adj3" fmla="val 61905"/>
              <a:gd name="adj4" fmla="val 66667"/>
            </a:avLst>
          </a:prstGeom>
          <a:solidFill>
            <a:schemeClr val="accent1"/>
          </a:solidFill>
          <a:ln w="38100">
            <a:solidFill>
              <a:schemeClr val="bg2"/>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IE" altLang="en-US" sz="1800">
              <a:solidFill>
                <a:schemeClr val="bg1"/>
              </a:solidFill>
              <a:latin typeface="Arial" panose="020B0604020202020204" pitchFamily="34" charset="0"/>
            </a:endParaRPr>
          </a:p>
        </p:txBody>
      </p:sp>
      <p:sp>
        <p:nvSpPr>
          <p:cNvPr id="12300" name="AutoShape 17">
            <a:extLst>
              <a:ext uri="{FF2B5EF4-FFF2-40B4-BE49-F238E27FC236}">
                <a16:creationId xmlns:a16="http://schemas.microsoft.com/office/drawing/2014/main" id="{621895C1-BDFC-4077-9EB4-9CA3B241EC28}"/>
              </a:ext>
            </a:extLst>
          </p:cNvPr>
          <p:cNvSpPr>
            <a:spLocks noChangeArrowheads="1"/>
          </p:cNvSpPr>
          <p:nvPr/>
        </p:nvSpPr>
        <p:spPr bwMode="auto">
          <a:xfrm>
            <a:off x="2362200" y="3733800"/>
            <a:ext cx="3962400" cy="1066800"/>
          </a:xfrm>
          <a:prstGeom prst="rightArrowCallout">
            <a:avLst>
              <a:gd name="adj1" fmla="val 25000"/>
              <a:gd name="adj2" fmla="val 25000"/>
              <a:gd name="adj3" fmla="val 61905"/>
              <a:gd name="adj4" fmla="val 66667"/>
            </a:avLst>
          </a:prstGeom>
          <a:solidFill>
            <a:schemeClr val="accent1"/>
          </a:solidFill>
          <a:ln w="38100">
            <a:solidFill>
              <a:schemeClr val="bg2"/>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IE" altLang="en-US" sz="1800">
              <a:solidFill>
                <a:schemeClr val="bg1"/>
              </a:solidFill>
              <a:latin typeface="Arial" panose="020B0604020202020204" pitchFamily="34" charset="0"/>
            </a:endParaRPr>
          </a:p>
        </p:txBody>
      </p:sp>
      <p:sp>
        <p:nvSpPr>
          <p:cNvPr id="12301" name="AutoShape 18">
            <a:extLst>
              <a:ext uri="{FF2B5EF4-FFF2-40B4-BE49-F238E27FC236}">
                <a16:creationId xmlns:a16="http://schemas.microsoft.com/office/drawing/2014/main" id="{B5B2B5A7-EA97-47DE-9C1C-3957E8B8239D}"/>
              </a:ext>
            </a:extLst>
          </p:cNvPr>
          <p:cNvSpPr>
            <a:spLocks noChangeArrowheads="1"/>
          </p:cNvSpPr>
          <p:nvPr/>
        </p:nvSpPr>
        <p:spPr bwMode="auto">
          <a:xfrm>
            <a:off x="2362200" y="5105400"/>
            <a:ext cx="3962400" cy="1066800"/>
          </a:xfrm>
          <a:prstGeom prst="rightArrowCallout">
            <a:avLst>
              <a:gd name="adj1" fmla="val 25000"/>
              <a:gd name="adj2" fmla="val 25000"/>
              <a:gd name="adj3" fmla="val 61905"/>
              <a:gd name="adj4" fmla="val 66667"/>
            </a:avLst>
          </a:prstGeom>
          <a:solidFill>
            <a:schemeClr val="accent1"/>
          </a:solidFill>
          <a:ln w="38100">
            <a:solidFill>
              <a:schemeClr val="bg2"/>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IE" altLang="en-US" sz="1800">
              <a:solidFill>
                <a:schemeClr val="bg1"/>
              </a:solidFill>
              <a:latin typeface="Arial" panose="020B0604020202020204" pitchFamily="34" charset="0"/>
            </a:endParaRPr>
          </a:p>
        </p:txBody>
      </p:sp>
      <p:sp>
        <p:nvSpPr>
          <p:cNvPr id="12302" name="Text Box 19">
            <a:extLst>
              <a:ext uri="{FF2B5EF4-FFF2-40B4-BE49-F238E27FC236}">
                <a16:creationId xmlns:a16="http://schemas.microsoft.com/office/drawing/2014/main" id="{88B349E9-D3FA-43BD-812A-3639EA8FDC50}"/>
              </a:ext>
            </a:extLst>
          </p:cNvPr>
          <p:cNvSpPr txBox="1">
            <a:spLocks noChangeArrowheads="1"/>
          </p:cNvSpPr>
          <p:nvPr/>
        </p:nvSpPr>
        <p:spPr bwMode="auto">
          <a:xfrm>
            <a:off x="2971800" y="2752725"/>
            <a:ext cx="1595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a:solidFill>
                  <a:schemeClr val="bg1"/>
                </a:solidFill>
              </a:rPr>
              <a:t>Knowledge</a:t>
            </a:r>
          </a:p>
        </p:txBody>
      </p:sp>
      <p:sp>
        <p:nvSpPr>
          <p:cNvPr id="12303" name="Text Box 20">
            <a:extLst>
              <a:ext uri="{FF2B5EF4-FFF2-40B4-BE49-F238E27FC236}">
                <a16:creationId xmlns:a16="http://schemas.microsoft.com/office/drawing/2014/main" id="{EDF03E33-0F67-4820-BB03-2B17D00657A1}"/>
              </a:ext>
            </a:extLst>
          </p:cNvPr>
          <p:cNvSpPr txBox="1">
            <a:spLocks noChangeArrowheads="1"/>
          </p:cNvSpPr>
          <p:nvPr/>
        </p:nvSpPr>
        <p:spPr bwMode="auto">
          <a:xfrm>
            <a:off x="2514600" y="403860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dirty="0">
                <a:solidFill>
                  <a:schemeClr val="bg1"/>
                </a:solidFill>
              </a:rPr>
              <a:t>Others’ Support</a:t>
            </a:r>
          </a:p>
        </p:txBody>
      </p:sp>
      <p:sp>
        <p:nvSpPr>
          <p:cNvPr id="12304" name="Text Box 21">
            <a:extLst>
              <a:ext uri="{FF2B5EF4-FFF2-40B4-BE49-F238E27FC236}">
                <a16:creationId xmlns:a16="http://schemas.microsoft.com/office/drawing/2014/main" id="{A87D3B6F-D9DC-458E-8859-88325C1FB2BA}"/>
              </a:ext>
            </a:extLst>
          </p:cNvPr>
          <p:cNvSpPr txBox="1">
            <a:spLocks noChangeArrowheads="1"/>
          </p:cNvSpPr>
          <p:nvPr/>
        </p:nvSpPr>
        <p:spPr bwMode="auto">
          <a:xfrm>
            <a:off x="2895600" y="5419725"/>
            <a:ext cx="1608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a:solidFill>
                  <a:schemeClr val="bg1"/>
                </a:solidFill>
              </a:rPr>
              <a:t>Personality</a:t>
            </a:r>
          </a:p>
        </p:txBody>
      </p:sp>
      <p:sp>
        <p:nvSpPr>
          <p:cNvPr id="12305" name="Rectangle 22">
            <a:extLst>
              <a:ext uri="{FF2B5EF4-FFF2-40B4-BE49-F238E27FC236}">
                <a16:creationId xmlns:a16="http://schemas.microsoft.com/office/drawing/2014/main" id="{B273D07E-AAEA-4603-95C6-8BAAF1DCFCB0}"/>
              </a:ext>
            </a:extLst>
          </p:cNvPr>
          <p:cNvSpPr>
            <a:spLocks noChangeArrowheads="1"/>
          </p:cNvSpPr>
          <p:nvPr/>
        </p:nvSpPr>
        <p:spPr bwMode="auto">
          <a:xfrm>
            <a:off x="6858000" y="2438400"/>
            <a:ext cx="2971800" cy="1066800"/>
          </a:xfrm>
          <a:prstGeom prst="rect">
            <a:avLst/>
          </a:prstGeom>
          <a:solidFill>
            <a:srgbClr val="92D050"/>
          </a:solidFill>
          <a:ln w="38100">
            <a:solidFill>
              <a:schemeClr val="tx2"/>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IE" altLang="en-US" sz="1800">
              <a:solidFill>
                <a:schemeClr val="accent1">
                  <a:lumMod val="60000"/>
                  <a:lumOff val="40000"/>
                </a:schemeClr>
              </a:solidFill>
              <a:latin typeface="Arial" panose="020B0604020202020204" pitchFamily="34" charset="0"/>
            </a:endParaRPr>
          </a:p>
        </p:txBody>
      </p:sp>
      <p:sp>
        <p:nvSpPr>
          <p:cNvPr id="12306" name="Rectangle 23">
            <a:extLst>
              <a:ext uri="{FF2B5EF4-FFF2-40B4-BE49-F238E27FC236}">
                <a16:creationId xmlns:a16="http://schemas.microsoft.com/office/drawing/2014/main" id="{3B2D83A9-DEAF-4DA6-BED7-AF55B084E88C}"/>
              </a:ext>
            </a:extLst>
          </p:cNvPr>
          <p:cNvSpPr>
            <a:spLocks noChangeArrowheads="1"/>
          </p:cNvSpPr>
          <p:nvPr/>
        </p:nvSpPr>
        <p:spPr bwMode="auto">
          <a:xfrm>
            <a:off x="6858000" y="3810000"/>
            <a:ext cx="2971800" cy="1066800"/>
          </a:xfrm>
          <a:prstGeom prst="rect">
            <a:avLst/>
          </a:prstGeom>
          <a:solidFill>
            <a:srgbClr val="92D050"/>
          </a:solidFill>
          <a:ln w="38100">
            <a:solidFill>
              <a:schemeClr val="tx2"/>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IE" altLang="en-US" sz="1800">
              <a:solidFill>
                <a:schemeClr val="bg1"/>
              </a:solidFill>
              <a:latin typeface="Arial" panose="020B0604020202020204" pitchFamily="34" charset="0"/>
            </a:endParaRPr>
          </a:p>
        </p:txBody>
      </p:sp>
      <p:sp>
        <p:nvSpPr>
          <p:cNvPr id="12307" name="Rectangle 24">
            <a:extLst>
              <a:ext uri="{FF2B5EF4-FFF2-40B4-BE49-F238E27FC236}">
                <a16:creationId xmlns:a16="http://schemas.microsoft.com/office/drawing/2014/main" id="{1968C4D3-60CD-4F16-9357-512A634B3CBE}"/>
              </a:ext>
            </a:extLst>
          </p:cNvPr>
          <p:cNvSpPr>
            <a:spLocks noChangeArrowheads="1"/>
          </p:cNvSpPr>
          <p:nvPr/>
        </p:nvSpPr>
        <p:spPr bwMode="auto">
          <a:xfrm>
            <a:off x="6835775" y="5068888"/>
            <a:ext cx="2971800" cy="1066800"/>
          </a:xfrm>
          <a:prstGeom prst="rect">
            <a:avLst/>
          </a:prstGeom>
          <a:solidFill>
            <a:srgbClr val="92D050"/>
          </a:solidFill>
          <a:ln w="38100">
            <a:solidFill>
              <a:schemeClr val="tx2"/>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IE" altLang="en-US" sz="1800">
              <a:solidFill>
                <a:schemeClr val="bg1"/>
              </a:solidFill>
              <a:latin typeface="Arial" panose="020B0604020202020204" pitchFamily="34" charset="0"/>
            </a:endParaRPr>
          </a:p>
        </p:txBody>
      </p:sp>
      <p:sp>
        <p:nvSpPr>
          <p:cNvPr id="12308" name="Text Box 25">
            <a:extLst>
              <a:ext uri="{FF2B5EF4-FFF2-40B4-BE49-F238E27FC236}">
                <a16:creationId xmlns:a16="http://schemas.microsoft.com/office/drawing/2014/main" id="{B7CF6F59-3000-4C57-B3C4-4306E68F2CF5}"/>
              </a:ext>
            </a:extLst>
          </p:cNvPr>
          <p:cNvSpPr txBox="1">
            <a:spLocks noChangeArrowheads="1"/>
          </p:cNvSpPr>
          <p:nvPr/>
        </p:nvSpPr>
        <p:spPr bwMode="auto">
          <a:xfrm>
            <a:off x="7162800" y="2752725"/>
            <a:ext cx="2414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dirty="0">
                <a:solidFill>
                  <a:schemeClr val="bg1"/>
                </a:solidFill>
              </a:rPr>
              <a:t>Playing it Straight</a:t>
            </a:r>
          </a:p>
        </p:txBody>
      </p:sp>
      <p:sp>
        <p:nvSpPr>
          <p:cNvPr id="12309" name="Text Box 26">
            <a:extLst>
              <a:ext uri="{FF2B5EF4-FFF2-40B4-BE49-F238E27FC236}">
                <a16:creationId xmlns:a16="http://schemas.microsoft.com/office/drawing/2014/main" id="{1807CBAC-0C44-406C-897D-D832BF2C27E3}"/>
              </a:ext>
            </a:extLst>
          </p:cNvPr>
          <p:cNvSpPr txBox="1">
            <a:spLocks noChangeArrowheads="1"/>
          </p:cNvSpPr>
          <p:nvPr/>
        </p:nvSpPr>
        <p:spPr bwMode="auto">
          <a:xfrm>
            <a:off x="7391401" y="3895726"/>
            <a:ext cx="177484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a:solidFill>
                  <a:schemeClr val="bg1"/>
                </a:solidFill>
              </a:rPr>
              <a:t>Using Social </a:t>
            </a:r>
          </a:p>
          <a:p>
            <a:pPr>
              <a:spcBef>
                <a:spcPct val="0"/>
              </a:spcBef>
              <a:buFontTx/>
              <a:buNone/>
            </a:pPr>
            <a:r>
              <a:rPr lang="en-US" altLang="en-US" sz="2400" b="1">
                <a:solidFill>
                  <a:schemeClr val="bg1"/>
                </a:solidFill>
              </a:rPr>
              <a:t>Networks</a:t>
            </a:r>
          </a:p>
        </p:txBody>
      </p:sp>
      <p:sp>
        <p:nvSpPr>
          <p:cNvPr id="12310" name="Text Box 27">
            <a:extLst>
              <a:ext uri="{FF2B5EF4-FFF2-40B4-BE49-F238E27FC236}">
                <a16:creationId xmlns:a16="http://schemas.microsoft.com/office/drawing/2014/main" id="{52802B91-3B07-4BF8-ADC5-D76D70AF2DF7}"/>
              </a:ext>
            </a:extLst>
          </p:cNvPr>
          <p:cNvSpPr txBox="1">
            <a:spLocks noChangeArrowheads="1"/>
          </p:cNvSpPr>
          <p:nvPr/>
        </p:nvSpPr>
        <p:spPr bwMode="auto">
          <a:xfrm>
            <a:off x="7143608" y="5191126"/>
            <a:ext cx="251806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a:solidFill>
                  <a:schemeClr val="bg1"/>
                </a:solidFill>
              </a:rPr>
              <a:t>Going Around the </a:t>
            </a:r>
          </a:p>
          <a:p>
            <a:pPr algn="ctr">
              <a:spcBef>
                <a:spcPct val="0"/>
              </a:spcBef>
              <a:buFontTx/>
              <a:buNone/>
            </a:pPr>
            <a:r>
              <a:rPr lang="en-US" altLang="en-US" sz="2400" b="1">
                <a:solidFill>
                  <a:schemeClr val="bg1"/>
                </a:solidFill>
              </a:rPr>
              <a:t>Formal System</a:t>
            </a:r>
          </a:p>
        </p:txBody>
      </p:sp>
      <p:sp>
        <p:nvSpPr>
          <p:cNvPr id="12311" name="Text Box 31">
            <a:extLst>
              <a:ext uri="{FF2B5EF4-FFF2-40B4-BE49-F238E27FC236}">
                <a16:creationId xmlns:a16="http://schemas.microsoft.com/office/drawing/2014/main" id="{FDF12E10-5C52-49B7-8A13-C2EC7B15239E}"/>
              </a:ext>
            </a:extLst>
          </p:cNvPr>
          <p:cNvSpPr txBox="1">
            <a:spLocks noChangeArrowheads="1"/>
          </p:cNvSpPr>
          <p:nvPr/>
        </p:nvSpPr>
        <p:spPr bwMode="auto">
          <a:xfrm>
            <a:off x="2286000" y="19050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dirty="0">
                <a:solidFill>
                  <a:schemeClr val="accent1"/>
                </a:solidFill>
              </a:rPr>
              <a:t>Individual Sources of Power</a:t>
            </a:r>
          </a:p>
        </p:txBody>
      </p:sp>
      <p:sp>
        <p:nvSpPr>
          <p:cNvPr id="12312" name="Text Box 32">
            <a:extLst>
              <a:ext uri="{FF2B5EF4-FFF2-40B4-BE49-F238E27FC236}">
                <a16:creationId xmlns:a16="http://schemas.microsoft.com/office/drawing/2014/main" id="{2BDE63F1-7144-4437-87A6-4587104FF4DC}"/>
              </a:ext>
            </a:extLst>
          </p:cNvPr>
          <p:cNvSpPr txBox="1">
            <a:spLocks noChangeArrowheads="1"/>
          </p:cNvSpPr>
          <p:nvPr/>
        </p:nvSpPr>
        <p:spPr bwMode="auto">
          <a:xfrm>
            <a:off x="6858000" y="1914525"/>
            <a:ext cx="2332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dirty="0">
                <a:solidFill>
                  <a:schemeClr val="accent1"/>
                </a:solidFill>
              </a:rPr>
              <a:t>Power Strategies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ED7D-4080-446B-9717-3B0848D9D098}"/>
              </a:ext>
            </a:extLst>
          </p:cNvPr>
          <p:cNvSpPr>
            <a:spLocks noGrp="1"/>
          </p:cNvSpPr>
          <p:nvPr>
            <p:ph type="title"/>
          </p:nvPr>
        </p:nvSpPr>
        <p:spPr>
          <a:xfrm>
            <a:off x="910698" y="115719"/>
            <a:ext cx="4450814" cy="1162050"/>
          </a:xfrm>
        </p:spPr>
        <p:txBody>
          <a:bodyPr wrap="square" anchor="b">
            <a:noAutofit/>
          </a:bodyPr>
          <a:lstStyle/>
          <a:p>
            <a:pPr algn="ctr"/>
            <a:r>
              <a:rPr lang="en-US" sz="4400" b="1" dirty="0">
                <a:solidFill>
                  <a:srgbClr val="0070C0"/>
                </a:solidFill>
              </a:rPr>
              <a:t>Change Agents</a:t>
            </a:r>
            <a:endParaRPr lang="en-IE" sz="4400" b="1" dirty="0">
              <a:solidFill>
                <a:srgbClr val="0070C0"/>
              </a:solidFill>
            </a:endParaRPr>
          </a:p>
        </p:txBody>
      </p:sp>
      <p:pic>
        <p:nvPicPr>
          <p:cNvPr id="4" name="Picture 3" descr="Z:\Graphics\Powerpoint\PE_UK\PE455-Beardwell\Final files\GIF\ch09\M09NF006.gif">
            <a:extLst>
              <a:ext uri="{FF2B5EF4-FFF2-40B4-BE49-F238E27FC236}">
                <a16:creationId xmlns:a16="http://schemas.microsoft.com/office/drawing/2014/main" id="{BBCFDA03-8F61-4215-8BE1-1A00333A81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35" t="2088" r="2776" b="2329"/>
          <a:stretch/>
        </p:blipFill>
        <p:spPr bwMode="auto">
          <a:xfrm>
            <a:off x="6586537" y="0"/>
            <a:ext cx="5605463"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F8E2ADE9-29DA-40CA-BE1A-5AB6C18D1E5B}"/>
              </a:ext>
            </a:extLst>
          </p:cNvPr>
          <p:cNvSpPr>
            <a:spLocks noGrp="1"/>
          </p:cNvSpPr>
          <p:nvPr>
            <p:ph type="body" sz="half" idx="2"/>
          </p:nvPr>
        </p:nvSpPr>
        <p:spPr>
          <a:xfrm>
            <a:off x="-1" y="1435100"/>
            <a:ext cx="6272213" cy="5422900"/>
          </a:xfrm>
        </p:spPr>
        <p:txBody>
          <a:bodyPr wrap="square" anchor="t">
            <a:normAutofit lnSpcReduction="10000"/>
          </a:bodyPr>
          <a:lstStyle/>
          <a:p>
            <a:pPr marL="285750" indent="-285750">
              <a:buFont typeface="Arial" panose="020B0604020202020204" pitchFamily="34" charset="0"/>
              <a:buChar char="•"/>
            </a:pPr>
            <a:r>
              <a:rPr lang="en-US" sz="2400" dirty="0">
                <a:solidFill>
                  <a:srgbClr val="0070C0"/>
                </a:solidFill>
              </a:rPr>
              <a:t>Change agents are individuals (or groups of individuals), from within or outside the organisation, who champion and guide organisational members towards change</a:t>
            </a:r>
          </a:p>
          <a:p>
            <a:pPr marL="742950" lvl="1" indent="-285750">
              <a:buFont typeface="Arial" panose="020B0604020202020204" pitchFamily="34" charset="0"/>
              <a:buChar char="•"/>
            </a:pPr>
            <a:r>
              <a:rPr lang="en-GB" altLang="en-US" sz="2400" b="1" dirty="0">
                <a:solidFill>
                  <a:srgbClr val="0070C0"/>
                </a:solidFill>
              </a:rPr>
              <a:t>Leadership</a:t>
            </a:r>
            <a:r>
              <a:rPr lang="en-GB" altLang="en-US" sz="2400" dirty="0">
                <a:solidFill>
                  <a:srgbClr val="0070C0"/>
                </a:solidFill>
              </a:rPr>
              <a:t> </a:t>
            </a:r>
          </a:p>
          <a:p>
            <a:pPr marL="1200150" lvl="2" indent="-285750">
              <a:buFont typeface="Arial" panose="020B0604020202020204" pitchFamily="34" charset="0"/>
              <a:buChar char="•"/>
            </a:pPr>
            <a:r>
              <a:rPr lang="en-GB" altLang="en-US" sz="2200" dirty="0">
                <a:solidFill>
                  <a:srgbClr val="0070C0"/>
                </a:solidFill>
              </a:rPr>
              <a:t>Change agents as senior figures, providing vision and charisma</a:t>
            </a:r>
          </a:p>
          <a:p>
            <a:pPr marL="742950" lvl="1" indent="-285750">
              <a:buFont typeface="Arial" panose="020B0604020202020204" pitchFamily="34" charset="0"/>
              <a:buChar char="•"/>
            </a:pPr>
            <a:r>
              <a:rPr lang="en-GB" altLang="en-US" sz="2400" b="1" dirty="0">
                <a:solidFill>
                  <a:srgbClr val="0070C0"/>
                </a:solidFill>
              </a:rPr>
              <a:t>Management</a:t>
            </a:r>
          </a:p>
          <a:p>
            <a:pPr marL="1200150" lvl="2" indent="-285750">
              <a:buFont typeface="Arial" panose="020B0604020202020204" pitchFamily="34" charset="0"/>
              <a:buChar char="•"/>
            </a:pPr>
            <a:r>
              <a:rPr lang="en-GB" altLang="en-US" sz="2200" dirty="0">
                <a:solidFill>
                  <a:srgbClr val="0070C0"/>
                </a:solidFill>
              </a:rPr>
              <a:t>Change agents as middle managers supporting strategic change</a:t>
            </a:r>
          </a:p>
          <a:p>
            <a:pPr marL="742950" lvl="1" indent="-285750">
              <a:buFont typeface="Arial" panose="020B0604020202020204" pitchFamily="34" charset="0"/>
              <a:buChar char="•"/>
            </a:pPr>
            <a:r>
              <a:rPr lang="en-GB" altLang="en-US" sz="2400" b="1" dirty="0">
                <a:solidFill>
                  <a:srgbClr val="0070C0"/>
                </a:solidFill>
              </a:rPr>
              <a:t>Consultancy</a:t>
            </a:r>
          </a:p>
          <a:p>
            <a:pPr marL="1200150" lvl="2" indent="-285750">
              <a:buFont typeface="Arial" panose="020B0604020202020204" pitchFamily="34" charset="0"/>
              <a:buChar char="•"/>
            </a:pPr>
            <a:r>
              <a:rPr lang="en-GB" altLang="en-US" sz="2200" dirty="0">
                <a:solidFill>
                  <a:srgbClr val="0070C0"/>
                </a:solidFill>
              </a:rPr>
              <a:t>Change agents as external or internal consultants, skilled in providing support or change</a:t>
            </a:r>
          </a:p>
          <a:p>
            <a:pPr marL="742950" lvl="1" indent="-285750">
              <a:buFont typeface="Arial" panose="020B0604020202020204" pitchFamily="34" charset="0"/>
              <a:buChar char="•"/>
            </a:pPr>
            <a:r>
              <a:rPr lang="en-GB" altLang="en-US" sz="2400" b="1" dirty="0">
                <a:solidFill>
                  <a:srgbClr val="0070C0"/>
                </a:solidFill>
              </a:rPr>
              <a:t>Team</a:t>
            </a:r>
          </a:p>
          <a:p>
            <a:pPr marL="1200150" lvl="2" indent="-285750">
              <a:buFont typeface="Arial" panose="020B0604020202020204" pitchFamily="34" charset="0"/>
              <a:buChar char="•"/>
            </a:pPr>
            <a:r>
              <a:rPr lang="en-GB" altLang="en-US" sz="2200" dirty="0">
                <a:solidFill>
                  <a:srgbClr val="0070C0"/>
                </a:solidFill>
              </a:rPr>
              <a:t>Change agents as teams who can operate at all levels</a:t>
            </a:r>
          </a:p>
          <a:p>
            <a:endParaRPr lang="en-IE" dirty="0"/>
          </a:p>
        </p:txBody>
      </p:sp>
      <p:sp>
        <p:nvSpPr>
          <p:cNvPr id="5" name="Text Box 4">
            <a:extLst>
              <a:ext uri="{FF2B5EF4-FFF2-40B4-BE49-F238E27FC236}">
                <a16:creationId xmlns:a16="http://schemas.microsoft.com/office/drawing/2014/main" id="{C47ECE45-281F-46CA-A3D4-6CB76CDEE3A5}"/>
              </a:ext>
            </a:extLst>
          </p:cNvPr>
          <p:cNvSpPr txBox="1">
            <a:spLocks noChangeArrowheads="1"/>
          </p:cNvSpPr>
          <p:nvPr/>
        </p:nvSpPr>
        <p:spPr bwMode="auto">
          <a:xfrm>
            <a:off x="6496693" y="6300594"/>
            <a:ext cx="25965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800" i="1" dirty="0"/>
              <a:t>Source</a:t>
            </a:r>
            <a:r>
              <a:rPr lang="en-US" altLang="en-US" sz="800" dirty="0"/>
              <a:t>: Peter de Jager (http://www.technobility.com/).</a:t>
            </a:r>
          </a:p>
        </p:txBody>
      </p:sp>
    </p:spTree>
    <p:extLst>
      <p:ext uri="{BB962C8B-B14F-4D97-AF65-F5344CB8AC3E}">
        <p14:creationId xmlns:p14="http://schemas.microsoft.com/office/powerpoint/2010/main" val="3787992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BAEEA100-79EA-4A2E-8405-68FA387DACFF}"/>
              </a:ext>
            </a:extLst>
          </p:cNvPr>
          <p:cNvSpPr>
            <a:spLocks noGrp="1"/>
          </p:cNvSpPr>
          <p:nvPr>
            <p:ph type="title"/>
          </p:nvPr>
        </p:nvSpPr>
        <p:spPr>
          <a:xfrm>
            <a:off x="254193" y="522515"/>
            <a:ext cx="6551629" cy="1325563"/>
          </a:xfrm>
        </p:spPr>
        <p:txBody>
          <a:bodyPr>
            <a:normAutofit/>
          </a:bodyPr>
          <a:lstStyle/>
          <a:p>
            <a:pPr algn="ctr"/>
            <a:r>
              <a:rPr lang="en-IE" altLang="en-US" b="1" dirty="0">
                <a:solidFill>
                  <a:srgbClr val="0070C0"/>
                </a:solidFill>
              </a:rPr>
              <a:t>Leading &amp; Managing Change</a:t>
            </a:r>
          </a:p>
        </p:txBody>
      </p:sp>
      <p:sp>
        <p:nvSpPr>
          <p:cNvPr id="3" name="Content Placeholder 2">
            <a:extLst>
              <a:ext uri="{FF2B5EF4-FFF2-40B4-BE49-F238E27FC236}">
                <a16:creationId xmlns:a16="http://schemas.microsoft.com/office/drawing/2014/main" id="{B7208287-769D-4F0A-B960-D10199D6E9D8}"/>
              </a:ext>
            </a:extLst>
          </p:cNvPr>
          <p:cNvSpPr>
            <a:spLocks noGrp="1"/>
          </p:cNvSpPr>
          <p:nvPr>
            <p:ph idx="1"/>
          </p:nvPr>
        </p:nvSpPr>
        <p:spPr>
          <a:xfrm>
            <a:off x="-1" y="2168590"/>
            <a:ext cx="7060018" cy="5358714"/>
          </a:xfrm>
        </p:spPr>
        <p:txBody>
          <a:bodyPr rtlCol="0">
            <a:normAutofit/>
          </a:bodyPr>
          <a:lstStyle/>
          <a:p>
            <a:pPr>
              <a:defRPr/>
            </a:pPr>
            <a:r>
              <a:rPr lang="en-IE" sz="2400" dirty="0">
                <a:solidFill>
                  <a:schemeClr val="accent1"/>
                </a:solidFill>
              </a:rPr>
              <a:t>Material highly prescriptive, advising </a:t>
            </a:r>
            <a:r>
              <a:rPr lang="en-IE" sz="2400" b="1" dirty="0">
                <a:solidFill>
                  <a:schemeClr val="accent1"/>
                </a:solidFill>
              </a:rPr>
              <a:t>HOW</a:t>
            </a:r>
            <a:r>
              <a:rPr lang="en-IE" sz="2400" dirty="0">
                <a:solidFill>
                  <a:schemeClr val="accent1"/>
                </a:solidFill>
              </a:rPr>
              <a:t> to </a:t>
            </a:r>
            <a:r>
              <a:rPr lang="en-IE" sz="2400" b="1" dirty="0">
                <a:solidFill>
                  <a:schemeClr val="accent1"/>
                </a:solidFill>
              </a:rPr>
              <a:t>PLAN</a:t>
            </a:r>
            <a:r>
              <a:rPr lang="en-IE" sz="2400" dirty="0">
                <a:solidFill>
                  <a:schemeClr val="accent1"/>
                </a:solidFill>
              </a:rPr>
              <a:t> and </a:t>
            </a:r>
            <a:r>
              <a:rPr lang="en-IE" sz="2400" b="1" dirty="0">
                <a:solidFill>
                  <a:schemeClr val="accent1"/>
                </a:solidFill>
              </a:rPr>
              <a:t>IMPLEMENT</a:t>
            </a:r>
          </a:p>
          <a:p>
            <a:pPr>
              <a:defRPr/>
            </a:pPr>
            <a:r>
              <a:rPr lang="en-IE" sz="2400" dirty="0">
                <a:solidFill>
                  <a:schemeClr val="accent1"/>
                </a:solidFill>
              </a:rPr>
              <a:t>Traditionally, focus has been on </a:t>
            </a:r>
            <a:r>
              <a:rPr lang="en-IE" sz="2400" b="1" dirty="0">
                <a:solidFill>
                  <a:schemeClr val="accent1"/>
                </a:solidFill>
              </a:rPr>
              <a:t>RESISTANCE</a:t>
            </a:r>
            <a:r>
              <a:rPr lang="en-IE" sz="2400" dirty="0">
                <a:solidFill>
                  <a:schemeClr val="accent1"/>
                </a:solidFill>
              </a:rPr>
              <a:t> and ways to overcome it</a:t>
            </a:r>
          </a:p>
          <a:p>
            <a:pPr>
              <a:defRPr/>
            </a:pPr>
            <a:r>
              <a:rPr lang="en-IE" sz="2400" dirty="0">
                <a:solidFill>
                  <a:schemeClr val="accent1"/>
                </a:solidFill>
              </a:rPr>
              <a:t>Alternatively, more recent focus has been on</a:t>
            </a:r>
          </a:p>
          <a:p>
            <a:pPr lvl="1">
              <a:defRPr/>
            </a:pPr>
            <a:r>
              <a:rPr lang="en-IE" dirty="0">
                <a:solidFill>
                  <a:schemeClr val="accent1"/>
                </a:solidFill>
              </a:rPr>
              <a:t>Creating </a:t>
            </a:r>
            <a:r>
              <a:rPr lang="en-IE" b="1" dirty="0">
                <a:solidFill>
                  <a:schemeClr val="accent1"/>
                </a:solidFill>
              </a:rPr>
              <a:t>VISIONS</a:t>
            </a:r>
            <a:r>
              <a:rPr lang="en-IE" dirty="0">
                <a:solidFill>
                  <a:schemeClr val="accent1"/>
                </a:solidFill>
              </a:rPr>
              <a:t> and </a:t>
            </a:r>
            <a:r>
              <a:rPr lang="en-IE" b="1" dirty="0">
                <a:solidFill>
                  <a:schemeClr val="accent1"/>
                </a:solidFill>
              </a:rPr>
              <a:t>DESIRED FUTURES </a:t>
            </a:r>
            <a:r>
              <a:rPr lang="en-IE" dirty="0">
                <a:solidFill>
                  <a:schemeClr val="accent1"/>
                </a:solidFill>
              </a:rPr>
              <a:t>or</a:t>
            </a:r>
          </a:p>
          <a:p>
            <a:pPr lvl="1">
              <a:defRPr/>
            </a:pPr>
            <a:r>
              <a:rPr lang="en-IE" b="1" dirty="0">
                <a:solidFill>
                  <a:schemeClr val="accent1"/>
                </a:solidFill>
              </a:rPr>
              <a:t>LEARNING PRACTICES </a:t>
            </a:r>
            <a:r>
              <a:rPr lang="en-IE" dirty="0">
                <a:solidFill>
                  <a:schemeClr val="accent1"/>
                </a:solidFill>
              </a:rPr>
              <a:t>and </a:t>
            </a:r>
            <a:r>
              <a:rPr lang="en-IE" b="1" dirty="0">
                <a:solidFill>
                  <a:schemeClr val="accent1"/>
                </a:solidFill>
              </a:rPr>
              <a:t>LEADERSHIP BEHAVIOURS</a:t>
            </a:r>
            <a:r>
              <a:rPr lang="en-IE" dirty="0">
                <a:solidFill>
                  <a:schemeClr val="accent1"/>
                </a:solidFill>
              </a:rPr>
              <a:t> </a:t>
            </a:r>
          </a:p>
          <a:p>
            <a:pPr>
              <a:defRPr/>
            </a:pPr>
            <a:endParaRPr lang="en-IE" dirty="0"/>
          </a:p>
        </p:txBody>
      </p:sp>
      <p:sp>
        <p:nvSpPr>
          <p:cNvPr id="5124" name="Footer Placeholder 3">
            <a:extLst>
              <a:ext uri="{FF2B5EF4-FFF2-40B4-BE49-F238E27FC236}">
                <a16:creationId xmlns:a16="http://schemas.microsoft.com/office/drawing/2014/main" id="{B44FDA8F-1239-49DD-A769-846030C3568E}"/>
              </a:ext>
            </a:extLst>
          </p:cNvPr>
          <p:cNvSpPr>
            <a:spLocks noGrp="1"/>
          </p:cNvSpPr>
          <p:nvPr>
            <p:ph type="ftr" sz="quarter" idx="11"/>
          </p:nvPr>
        </p:nvSpPr>
        <p:spPr bwMode="auto">
          <a:xfrm>
            <a:off x="0" y="6356350"/>
            <a:ext cx="4114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800" dirty="0">
                <a:solidFill>
                  <a:schemeClr val="accent1"/>
                </a:solidFill>
                <a:latin typeface="Arial" panose="020B0604020202020204" pitchFamily="34" charset="0"/>
              </a:rPr>
              <a:t>Cummings &amp; Worley, 9e  (c) 2008 South-Western/Cengage Learning</a:t>
            </a:r>
          </a:p>
        </p:txBody>
      </p:sp>
      <p:pic>
        <p:nvPicPr>
          <p:cNvPr id="4" name="Picture 3" descr="Diagram&#10;&#10;Description automatically generated">
            <a:extLst>
              <a:ext uri="{FF2B5EF4-FFF2-40B4-BE49-F238E27FC236}">
                <a16:creationId xmlns:a16="http://schemas.microsoft.com/office/drawing/2014/main" id="{F7A59373-266D-4ED1-A0E8-24154B9E7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3838" y="0"/>
            <a:ext cx="4828162" cy="6858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2">
            <a:extLst>
              <a:ext uri="{FF2B5EF4-FFF2-40B4-BE49-F238E27FC236}">
                <a16:creationId xmlns:a16="http://schemas.microsoft.com/office/drawing/2014/main" id="{5CC79400-932A-4F30-A7B2-6A850D62117E}"/>
              </a:ext>
            </a:extLst>
          </p:cNvPr>
          <p:cNvSpPr>
            <a:spLocks noGrp="1" noChangeArrowheads="1"/>
          </p:cNvSpPr>
          <p:nvPr>
            <p:ph type="title"/>
          </p:nvPr>
        </p:nvSpPr>
        <p:spPr>
          <a:xfrm>
            <a:off x="2057400" y="609601"/>
            <a:ext cx="8229600" cy="1006475"/>
          </a:xfrm>
        </p:spPr>
        <p:txBody>
          <a:bodyPr>
            <a:normAutofit/>
          </a:bodyPr>
          <a:lstStyle/>
          <a:p>
            <a:pPr algn="ctr" eaLnBrk="1" hangingPunct="1"/>
            <a:r>
              <a:rPr lang="en-US" altLang="en-US" b="1" dirty="0">
                <a:solidFill>
                  <a:schemeClr val="accent1"/>
                </a:solidFill>
              </a:rPr>
              <a:t>Change Management Activities</a:t>
            </a:r>
          </a:p>
        </p:txBody>
      </p:sp>
      <p:sp>
        <p:nvSpPr>
          <p:cNvPr id="6147" name="Footer Placeholder 2">
            <a:extLst>
              <a:ext uri="{FF2B5EF4-FFF2-40B4-BE49-F238E27FC236}">
                <a16:creationId xmlns:a16="http://schemas.microsoft.com/office/drawing/2014/main" id="{0D503AC5-EA02-45AB-A070-477DF0D3E903}"/>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800">
                <a:solidFill>
                  <a:schemeClr val="accent1"/>
                </a:solidFill>
                <a:latin typeface="Arial" panose="020B0604020202020204" pitchFamily="34" charset="0"/>
              </a:rPr>
              <a:t>Cummings &amp; Worley, 9e  (c) 2008 South-Western/Cengage Learning</a:t>
            </a:r>
          </a:p>
        </p:txBody>
      </p:sp>
      <p:sp>
        <p:nvSpPr>
          <p:cNvPr id="6148" name="Slide Number Placeholder 3">
            <a:extLst>
              <a:ext uri="{FF2B5EF4-FFF2-40B4-BE49-F238E27FC236}">
                <a16:creationId xmlns:a16="http://schemas.microsoft.com/office/drawing/2014/main" id="{D8BD7F24-18CB-42B5-AEF1-9491CFFA32E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chemeClr val="bg1"/>
                </a:solidFill>
                <a:latin typeface="Arial Black" panose="020B0A04020102020204" pitchFamily="34" charset="0"/>
              </a:rPr>
              <a:t>10-</a:t>
            </a:r>
            <a:fld id="{0FCC644D-E798-4112-9A6D-0106E590B294}" type="slidenum">
              <a:rPr lang="en-US" altLang="en-US" sz="1200">
                <a:solidFill>
                  <a:schemeClr val="bg1"/>
                </a:solidFill>
                <a:latin typeface="Arial Black" panose="020B0A04020102020204" pitchFamily="34" charset="0"/>
              </a:rPr>
              <a:pPr>
                <a:spcBef>
                  <a:spcPct val="0"/>
                </a:spcBef>
                <a:buFontTx/>
                <a:buNone/>
              </a:pPr>
              <a:t>58</a:t>
            </a:fld>
            <a:r>
              <a:rPr lang="en-US" altLang="en-US" sz="1200">
                <a:solidFill>
                  <a:schemeClr val="bg1"/>
                </a:solidFill>
                <a:latin typeface="Arial Black" panose="020B0A04020102020204" pitchFamily="34" charset="0"/>
              </a:rPr>
              <a:t> </a:t>
            </a:r>
          </a:p>
        </p:txBody>
      </p:sp>
      <p:sp>
        <p:nvSpPr>
          <p:cNvPr id="6149" name="Text Box 6">
            <a:extLst>
              <a:ext uri="{FF2B5EF4-FFF2-40B4-BE49-F238E27FC236}">
                <a16:creationId xmlns:a16="http://schemas.microsoft.com/office/drawing/2014/main" id="{2975DF2C-5176-4852-A9DD-EE78E0729828}"/>
              </a:ext>
            </a:extLst>
          </p:cNvPr>
          <p:cNvSpPr txBox="1">
            <a:spLocks noChangeArrowheads="1"/>
          </p:cNvSpPr>
          <p:nvPr/>
        </p:nvSpPr>
        <p:spPr bwMode="auto">
          <a:xfrm>
            <a:off x="2667000" y="1879601"/>
            <a:ext cx="3276600" cy="466725"/>
          </a:xfrm>
          <a:prstGeom prst="rect">
            <a:avLst/>
          </a:prstGeom>
          <a:solidFill>
            <a:schemeClr val="accent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a:solidFill>
                  <a:schemeClr val="bg1"/>
                </a:solidFill>
              </a:rPr>
              <a:t>Motivating Change</a:t>
            </a:r>
          </a:p>
        </p:txBody>
      </p:sp>
      <p:sp>
        <p:nvSpPr>
          <p:cNvPr id="6150" name="Text Box 7">
            <a:extLst>
              <a:ext uri="{FF2B5EF4-FFF2-40B4-BE49-F238E27FC236}">
                <a16:creationId xmlns:a16="http://schemas.microsoft.com/office/drawing/2014/main" id="{F63A705F-38CB-4FDA-A48C-A4E87CC6F893}"/>
              </a:ext>
            </a:extLst>
          </p:cNvPr>
          <p:cNvSpPr txBox="1">
            <a:spLocks noChangeArrowheads="1"/>
          </p:cNvSpPr>
          <p:nvPr/>
        </p:nvSpPr>
        <p:spPr bwMode="auto">
          <a:xfrm>
            <a:off x="2667000" y="2743201"/>
            <a:ext cx="3276600" cy="466725"/>
          </a:xfrm>
          <a:prstGeom prst="rect">
            <a:avLst/>
          </a:prstGeom>
          <a:solidFill>
            <a:schemeClr val="accent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a:solidFill>
                  <a:schemeClr val="bg1"/>
                </a:solidFill>
              </a:rPr>
              <a:t>Creating Vision</a:t>
            </a:r>
          </a:p>
        </p:txBody>
      </p:sp>
      <p:sp>
        <p:nvSpPr>
          <p:cNvPr id="6151" name="Text Box 8">
            <a:extLst>
              <a:ext uri="{FF2B5EF4-FFF2-40B4-BE49-F238E27FC236}">
                <a16:creationId xmlns:a16="http://schemas.microsoft.com/office/drawing/2014/main" id="{5AE7B7AA-ECF4-48CE-AA22-8F0374604709}"/>
              </a:ext>
            </a:extLst>
          </p:cNvPr>
          <p:cNvSpPr txBox="1">
            <a:spLocks noChangeArrowheads="1"/>
          </p:cNvSpPr>
          <p:nvPr/>
        </p:nvSpPr>
        <p:spPr bwMode="auto">
          <a:xfrm>
            <a:off x="2667000" y="3505200"/>
            <a:ext cx="3276600" cy="831850"/>
          </a:xfrm>
          <a:prstGeom prst="rect">
            <a:avLst/>
          </a:prstGeom>
          <a:solidFill>
            <a:schemeClr val="accent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a:solidFill>
                  <a:schemeClr val="bg1"/>
                </a:solidFill>
              </a:rPr>
              <a:t>Developing</a:t>
            </a:r>
          </a:p>
          <a:p>
            <a:pPr algn="ctr">
              <a:spcBef>
                <a:spcPct val="0"/>
              </a:spcBef>
              <a:buFontTx/>
              <a:buNone/>
            </a:pPr>
            <a:r>
              <a:rPr lang="en-US" altLang="en-US" sz="2400" b="1">
                <a:solidFill>
                  <a:schemeClr val="bg1"/>
                </a:solidFill>
              </a:rPr>
              <a:t>Political Support</a:t>
            </a:r>
          </a:p>
        </p:txBody>
      </p:sp>
      <p:sp>
        <p:nvSpPr>
          <p:cNvPr id="6152" name="Text Box 9">
            <a:extLst>
              <a:ext uri="{FF2B5EF4-FFF2-40B4-BE49-F238E27FC236}">
                <a16:creationId xmlns:a16="http://schemas.microsoft.com/office/drawing/2014/main" id="{34AEA0A6-5D0E-4218-AB31-045DE4816F97}"/>
              </a:ext>
            </a:extLst>
          </p:cNvPr>
          <p:cNvSpPr txBox="1">
            <a:spLocks noChangeArrowheads="1"/>
          </p:cNvSpPr>
          <p:nvPr/>
        </p:nvSpPr>
        <p:spPr bwMode="auto">
          <a:xfrm>
            <a:off x="2667000" y="4578351"/>
            <a:ext cx="3276600" cy="461665"/>
          </a:xfrm>
          <a:prstGeom prst="rect">
            <a:avLst/>
          </a:prstGeom>
          <a:solidFill>
            <a:schemeClr val="accent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a:solidFill>
                  <a:schemeClr val="bg1"/>
                </a:solidFill>
              </a:rPr>
              <a:t>Managing the Transition</a:t>
            </a:r>
          </a:p>
        </p:txBody>
      </p:sp>
      <p:sp>
        <p:nvSpPr>
          <p:cNvPr id="6153" name="Text Box 10">
            <a:extLst>
              <a:ext uri="{FF2B5EF4-FFF2-40B4-BE49-F238E27FC236}">
                <a16:creationId xmlns:a16="http://schemas.microsoft.com/office/drawing/2014/main" id="{72E70EE9-3123-4044-8B37-3062F2A51985}"/>
              </a:ext>
            </a:extLst>
          </p:cNvPr>
          <p:cNvSpPr txBox="1">
            <a:spLocks noChangeArrowheads="1"/>
          </p:cNvSpPr>
          <p:nvPr/>
        </p:nvSpPr>
        <p:spPr bwMode="auto">
          <a:xfrm>
            <a:off x="2667000" y="5715001"/>
            <a:ext cx="3276600" cy="466725"/>
          </a:xfrm>
          <a:prstGeom prst="rect">
            <a:avLst/>
          </a:prstGeom>
          <a:solidFill>
            <a:schemeClr val="accent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a:solidFill>
                  <a:schemeClr val="bg1"/>
                </a:solidFill>
              </a:rPr>
              <a:t>Sustaining Momentum</a:t>
            </a:r>
          </a:p>
        </p:txBody>
      </p:sp>
      <p:sp>
        <p:nvSpPr>
          <p:cNvPr id="6154" name="Text Box 11">
            <a:extLst>
              <a:ext uri="{FF2B5EF4-FFF2-40B4-BE49-F238E27FC236}">
                <a16:creationId xmlns:a16="http://schemas.microsoft.com/office/drawing/2014/main" id="{A2D9ADE6-6FB8-4BA4-BFB3-12AC4D317349}"/>
              </a:ext>
            </a:extLst>
          </p:cNvPr>
          <p:cNvSpPr txBox="1">
            <a:spLocks noChangeArrowheads="1"/>
          </p:cNvSpPr>
          <p:nvPr/>
        </p:nvSpPr>
        <p:spPr bwMode="auto">
          <a:xfrm>
            <a:off x="8158163" y="3209925"/>
            <a:ext cx="3457188" cy="1225550"/>
          </a:xfrm>
          <a:prstGeom prst="rect">
            <a:avLst/>
          </a:prstGeom>
          <a:solidFill>
            <a:srgbClr val="92D050"/>
          </a:solidFill>
          <a:ln w="38100">
            <a:solidFill>
              <a:schemeClr val="tx2"/>
            </a:solidFill>
            <a:miter lim="800000"/>
            <a:headEnd/>
            <a:tailEnd/>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dirty="0">
                <a:solidFill>
                  <a:schemeClr val="bg1"/>
                </a:solidFill>
              </a:rPr>
              <a:t>Effective</a:t>
            </a:r>
          </a:p>
          <a:p>
            <a:pPr algn="ctr">
              <a:spcBef>
                <a:spcPct val="0"/>
              </a:spcBef>
              <a:buFontTx/>
              <a:buNone/>
            </a:pPr>
            <a:r>
              <a:rPr lang="en-US" altLang="en-US" sz="2400" b="1" dirty="0">
                <a:solidFill>
                  <a:schemeClr val="bg1"/>
                </a:solidFill>
              </a:rPr>
              <a:t>Change</a:t>
            </a:r>
          </a:p>
          <a:p>
            <a:pPr algn="ctr">
              <a:spcBef>
                <a:spcPct val="0"/>
              </a:spcBef>
              <a:buFontTx/>
              <a:buNone/>
            </a:pPr>
            <a:r>
              <a:rPr lang="en-US" altLang="en-US" sz="2400" b="1" dirty="0">
                <a:solidFill>
                  <a:schemeClr val="bg1"/>
                </a:solidFill>
              </a:rPr>
              <a:t>Management</a:t>
            </a:r>
          </a:p>
        </p:txBody>
      </p:sp>
      <p:sp>
        <p:nvSpPr>
          <p:cNvPr id="6157" name="Line 15">
            <a:extLst>
              <a:ext uri="{FF2B5EF4-FFF2-40B4-BE49-F238E27FC236}">
                <a16:creationId xmlns:a16="http://schemas.microsoft.com/office/drawing/2014/main" id="{C13552B6-F0B3-46B5-8E00-07EA0FB9F687}"/>
              </a:ext>
            </a:extLst>
          </p:cNvPr>
          <p:cNvSpPr>
            <a:spLocks noChangeShapeType="1"/>
          </p:cNvSpPr>
          <p:nvPr/>
        </p:nvSpPr>
        <p:spPr bwMode="auto">
          <a:xfrm>
            <a:off x="5943600" y="3886200"/>
            <a:ext cx="2209800" cy="0"/>
          </a:xfrm>
          <a:prstGeom prst="line">
            <a:avLst/>
          </a:prstGeom>
          <a:noFill/>
          <a:ln w="381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solidFill>
                <a:schemeClr val="bg1"/>
              </a:solidFill>
            </a:endParaRPr>
          </a:p>
        </p:txBody>
      </p:sp>
      <p:sp>
        <p:nvSpPr>
          <p:cNvPr id="6158" name="Line 16">
            <a:extLst>
              <a:ext uri="{FF2B5EF4-FFF2-40B4-BE49-F238E27FC236}">
                <a16:creationId xmlns:a16="http://schemas.microsoft.com/office/drawing/2014/main" id="{D7F8688E-B0B1-4D82-8A75-9A0F1B90A4FE}"/>
              </a:ext>
            </a:extLst>
          </p:cNvPr>
          <p:cNvSpPr>
            <a:spLocks noChangeShapeType="1"/>
          </p:cNvSpPr>
          <p:nvPr/>
        </p:nvSpPr>
        <p:spPr bwMode="auto">
          <a:xfrm>
            <a:off x="5932488" y="2976563"/>
            <a:ext cx="2209800" cy="609600"/>
          </a:xfrm>
          <a:prstGeom prst="line">
            <a:avLst/>
          </a:prstGeom>
          <a:noFill/>
          <a:ln w="381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solidFill>
                <a:schemeClr val="bg1"/>
              </a:solidFill>
            </a:endParaRPr>
          </a:p>
        </p:txBody>
      </p:sp>
      <p:cxnSp>
        <p:nvCxnSpPr>
          <p:cNvPr id="5" name="Straight Arrow Connector 4">
            <a:extLst>
              <a:ext uri="{FF2B5EF4-FFF2-40B4-BE49-F238E27FC236}">
                <a16:creationId xmlns:a16="http://schemas.microsoft.com/office/drawing/2014/main" id="{E0F2D86F-97C2-495D-95E9-5EAE616A1313}"/>
              </a:ext>
            </a:extLst>
          </p:cNvPr>
          <p:cNvCxnSpPr>
            <a:stCxn id="6149" idx="3"/>
          </p:cNvCxnSpPr>
          <p:nvPr/>
        </p:nvCxnSpPr>
        <p:spPr>
          <a:xfrm>
            <a:off x="5943600" y="2112964"/>
            <a:ext cx="2209800" cy="1163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20DE667-CF03-400D-8DD8-883B9144D66A}"/>
              </a:ext>
            </a:extLst>
          </p:cNvPr>
          <p:cNvCxnSpPr>
            <a:cxnSpLocks/>
          </p:cNvCxnSpPr>
          <p:nvPr/>
        </p:nvCxnSpPr>
        <p:spPr>
          <a:xfrm>
            <a:off x="5932488" y="2965450"/>
            <a:ext cx="2209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6D6DD8C-1663-4B52-BA66-EA450050E52E}"/>
              </a:ext>
            </a:extLst>
          </p:cNvPr>
          <p:cNvCxnSpPr>
            <a:cxnSpLocks/>
          </p:cNvCxnSpPr>
          <p:nvPr/>
        </p:nvCxnSpPr>
        <p:spPr>
          <a:xfrm>
            <a:off x="5943600" y="3886200"/>
            <a:ext cx="221456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9222EA9-04CF-455A-9238-6E94AB99F6A1}"/>
              </a:ext>
            </a:extLst>
          </p:cNvPr>
          <p:cNvCxnSpPr/>
          <p:nvPr/>
        </p:nvCxnSpPr>
        <p:spPr>
          <a:xfrm flipV="1">
            <a:off x="5943600" y="4191000"/>
            <a:ext cx="2198688"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E45DF07-3BB0-479A-8B54-60C8DE239E87}"/>
              </a:ext>
            </a:extLst>
          </p:cNvPr>
          <p:cNvCxnSpPr>
            <a:stCxn id="6153" idx="3"/>
          </p:cNvCxnSpPr>
          <p:nvPr/>
        </p:nvCxnSpPr>
        <p:spPr>
          <a:xfrm flipV="1">
            <a:off x="5943601" y="4419601"/>
            <a:ext cx="2214563" cy="15287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ight Arrow 13">
            <a:extLst>
              <a:ext uri="{FF2B5EF4-FFF2-40B4-BE49-F238E27FC236}">
                <a16:creationId xmlns:a16="http://schemas.microsoft.com/office/drawing/2014/main" id="{05452242-A5E2-4C6A-9D12-230ABFCDF4FB}"/>
              </a:ext>
            </a:extLst>
          </p:cNvPr>
          <p:cNvSpPr/>
          <p:nvPr/>
        </p:nvSpPr>
        <p:spPr>
          <a:xfrm>
            <a:off x="5948364" y="2112964"/>
            <a:ext cx="46037" cy="460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solidFill>
                <a:schemeClr val="bg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indoor&#10;&#10;Description automatically generated">
            <a:extLst>
              <a:ext uri="{FF2B5EF4-FFF2-40B4-BE49-F238E27FC236}">
                <a16:creationId xmlns:a16="http://schemas.microsoft.com/office/drawing/2014/main" id="{99DAFAE3-8345-420D-B64E-31D411C2A9C3}"/>
              </a:ext>
            </a:extLst>
          </p:cNvPr>
          <p:cNvPicPr>
            <a:picLocks noChangeAspect="1"/>
          </p:cNvPicPr>
          <p:nvPr/>
        </p:nvPicPr>
        <p:blipFill rotWithShape="1">
          <a:blip r:embed="rId2">
            <a:extLst>
              <a:ext uri="{28A0092B-C50C-407E-A947-70E740481C1C}">
                <a14:useLocalDpi xmlns:a14="http://schemas.microsoft.com/office/drawing/2010/main" val="0"/>
              </a:ext>
            </a:extLst>
          </a:blip>
          <a:srcRect t="23391" r="9091"/>
          <a:stretch/>
        </p:blipFill>
        <p:spPr>
          <a:xfrm>
            <a:off x="20" y="10"/>
            <a:ext cx="12191980" cy="6857990"/>
          </a:xfrm>
          <a:prstGeom prst="rect">
            <a:avLst/>
          </a:prstGeom>
        </p:spPr>
      </p:pic>
      <p:sp>
        <p:nvSpPr>
          <p:cNvPr id="77" name="Freeform: Shape 7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70" name="Rectangle 3">
            <a:extLst>
              <a:ext uri="{FF2B5EF4-FFF2-40B4-BE49-F238E27FC236}">
                <a16:creationId xmlns:a16="http://schemas.microsoft.com/office/drawing/2014/main" id="{8B75B0B6-B3F2-4D6F-AE22-BE061D5889EB}"/>
              </a:ext>
            </a:extLst>
          </p:cNvPr>
          <p:cNvSpPr>
            <a:spLocks noGrp="1" noChangeArrowheads="1"/>
          </p:cNvSpPr>
          <p:nvPr>
            <p:ph type="title"/>
          </p:nvPr>
        </p:nvSpPr>
        <p:spPr>
          <a:xfrm>
            <a:off x="175792" y="159653"/>
            <a:ext cx="4644209" cy="1043409"/>
          </a:xfrm>
        </p:spPr>
        <p:txBody>
          <a:bodyPr>
            <a:noAutofit/>
          </a:bodyPr>
          <a:lstStyle/>
          <a:p>
            <a:pPr algn="ctr" eaLnBrk="1" hangingPunct="1"/>
            <a:r>
              <a:rPr lang="en-US" altLang="en-US" b="1" dirty="0">
                <a:solidFill>
                  <a:schemeClr val="accent1"/>
                </a:solidFill>
              </a:rPr>
              <a:t>Motivating Change </a:t>
            </a:r>
          </a:p>
        </p:txBody>
      </p:sp>
      <p:sp>
        <p:nvSpPr>
          <p:cNvPr id="7173" name="Rectangle 4">
            <a:extLst>
              <a:ext uri="{FF2B5EF4-FFF2-40B4-BE49-F238E27FC236}">
                <a16:creationId xmlns:a16="http://schemas.microsoft.com/office/drawing/2014/main" id="{DE159A5E-A6D8-4157-9562-A5579DB1ED08}"/>
              </a:ext>
            </a:extLst>
          </p:cNvPr>
          <p:cNvSpPr>
            <a:spLocks noGrp="1" noChangeArrowheads="1"/>
          </p:cNvSpPr>
          <p:nvPr>
            <p:ph idx="1"/>
          </p:nvPr>
        </p:nvSpPr>
        <p:spPr>
          <a:xfrm>
            <a:off x="-2333" y="1275874"/>
            <a:ext cx="5000461" cy="3906174"/>
          </a:xfrm>
        </p:spPr>
        <p:txBody>
          <a:bodyPr rtlCol="0" anchor="t">
            <a:normAutofit fontScale="55000" lnSpcReduction="20000"/>
          </a:bodyPr>
          <a:lstStyle/>
          <a:p>
            <a:pPr marL="293687" indent="-392113">
              <a:lnSpc>
                <a:spcPct val="100000"/>
              </a:lnSpc>
              <a:defRPr/>
            </a:pPr>
            <a:r>
              <a:rPr lang="en-US" altLang="en-US" sz="3400" dirty="0">
                <a:solidFill>
                  <a:srgbClr val="0070C0"/>
                </a:solidFill>
              </a:rPr>
              <a:t>Creating Readiness for Change</a:t>
            </a:r>
          </a:p>
          <a:p>
            <a:pPr marL="750887" lvl="1" indent="-392113">
              <a:lnSpc>
                <a:spcPct val="100000"/>
              </a:lnSpc>
              <a:spcBef>
                <a:spcPts val="1000"/>
              </a:spcBef>
              <a:defRPr/>
            </a:pPr>
            <a:r>
              <a:rPr lang="en-US" altLang="en-US" sz="3400" dirty="0">
                <a:solidFill>
                  <a:srgbClr val="0070C0"/>
                </a:solidFill>
              </a:rPr>
              <a:t>Sensitize the organisation to pressures for change</a:t>
            </a:r>
          </a:p>
          <a:p>
            <a:pPr marL="750887" lvl="1" indent="-392113">
              <a:lnSpc>
                <a:spcPct val="100000"/>
              </a:lnSpc>
              <a:spcBef>
                <a:spcPts val="1000"/>
              </a:spcBef>
              <a:defRPr/>
            </a:pPr>
            <a:r>
              <a:rPr lang="en-US" altLang="en-US" sz="3400" dirty="0">
                <a:solidFill>
                  <a:srgbClr val="0070C0"/>
                </a:solidFill>
              </a:rPr>
              <a:t>Identify gaps between actual and desired states</a:t>
            </a:r>
          </a:p>
          <a:p>
            <a:pPr marL="750887" lvl="1" indent="-392113">
              <a:lnSpc>
                <a:spcPct val="100000"/>
              </a:lnSpc>
              <a:spcBef>
                <a:spcPts val="1000"/>
              </a:spcBef>
              <a:defRPr/>
            </a:pPr>
            <a:r>
              <a:rPr lang="en-US" altLang="en-US" sz="3400" dirty="0">
                <a:solidFill>
                  <a:srgbClr val="0070C0"/>
                </a:solidFill>
              </a:rPr>
              <a:t>Convey credible positive expectations for change</a:t>
            </a:r>
          </a:p>
          <a:p>
            <a:pPr marL="293687" indent="-392113">
              <a:lnSpc>
                <a:spcPct val="100000"/>
              </a:lnSpc>
              <a:defRPr/>
            </a:pPr>
            <a:r>
              <a:rPr lang="en-US" altLang="en-US" sz="3400" dirty="0">
                <a:solidFill>
                  <a:srgbClr val="0070C0"/>
                </a:solidFill>
              </a:rPr>
              <a:t>Resistance to Change</a:t>
            </a:r>
          </a:p>
          <a:p>
            <a:pPr marL="750887" lvl="1" indent="-392113">
              <a:lnSpc>
                <a:spcPct val="100000"/>
              </a:lnSpc>
              <a:spcBef>
                <a:spcPts val="1000"/>
              </a:spcBef>
              <a:defRPr/>
            </a:pPr>
            <a:r>
              <a:rPr lang="en-US" altLang="en-US" sz="3400" dirty="0">
                <a:solidFill>
                  <a:srgbClr val="0070C0"/>
                </a:solidFill>
              </a:rPr>
              <a:t>Provide empathy and support</a:t>
            </a:r>
          </a:p>
          <a:p>
            <a:pPr marL="750887" lvl="1" indent="-392113">
              <a:lnSpc>
                <a:spcPct val="100000"/>
              </a:lnSpc>
              <a:spcBef>
                <a:spcPts val="1000"/>
              </a:spcBef>
              <a:defRPr/>
            </a:pPr>
            <a:r>
              <a:rPr lang="en-US" altLang="en-US" sz="3400" dirty="0">
                <a:solidFill>
                  <a:srgbClr val="0070C0"/>
                </a:solidFill>
              </a:rPr>
              <a:t>Communicate</a:t>
            </a:r>
          </a:p>
          <a:p>
            <a:pPr marL="750887" lvl="1" indent="-392113">
              <a:lnSpc>
                <a:spcPct val="100000"/>
              </a:lnSpc>
              <a:spcBef>
                <a:spcPts val="1000"/>
              </a:spcBef>
              <a:defRPr/>
            </a:pPr>
            <a:r>
              <a:rPr lang="en-US" altLang="en-US" sz="3400" dirty="0">
                <a:solidFill>
                  <a:srgbClr val="0070C0"/>
                </a:solidFill>
              </a:rPr>
              <a:t>Involve members in planning and decision making</a:t>
            </a:r>
            <a:endParaRPr lang="en-IE" sz="3400" dirty="0">
              <a:solidFill>
                <a:srgbClr val="0070C0"/>
              </a:solidFill>
            </a:endParaRPr>
          </a:p>
          <a:p>
            <a:pPr>
              <a:defRPr/>
            </a:pPr>
            <a:endParaRPr lang="en-US" altLang="en-US" sz="1300" dirty="0"/>
          </a:p>
        </p:txBody>
      </p:sp>
      <p:sp>
        <p:nvSpPr>
          <p:cNvPr id="7172" name="Footer Placeholder 3">
            <a:extLst>
              <a:ext uri="{FF2B5EF4-FFF2-40B4-BE49-F238E27FC236}">
                <a16:creationId xmlns:a16="http://schemas.microsoft.com/office/drawing/2014/main" id="{6C5CAEFC-B949-480F-B189-693E2091F0F8}"/>
              </a:ext>
            </a:extLst>
          </p:cNvPr>
          <p:cNvSpPr>
            <a:spLocks noGrp="1"/>
          </p:cNvSpPr>
          <p:nvPr>
            <p:ph type="ftr" sz="quarter" idx="11"/>
          </p:nvPr>
        </p:nvSpPr>
        <p:spPr bwMode="auto">
          <a:xfrm>
            <a:off x="0" y="6334833"/>
            <a:ext cx="4998128" cy="61726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spcBef>
                <a:spcPct val="0"/>
              </a:spcBef>
              <a:spcAft>
                <a:spcPts val="600"/>
              </a:spcAft>
              <a:buFontTx/>
              <a:buNone/>
            </a:pPr>
            <a:r>
              <a:rPr lang="en-US" altLang="en-US" sz="1100" dirty="0">
                <a:solidFill>
                  <a:schemeClr val="bg1"/>
                </a:solidFill>
                <a:latin typeface="Arial" panose="020B0604020202020204" pitchFamily="34" charset="0"/>
              </a:rPr>
              <a:t>Cummings &amp; Worley, 9e  (c) 2008 South-Western/Cengage Learning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D31FA25A-2779-44DD-95A3-42CACFCF3B06}"/>
              </a:ext>
            </a:extLst>
          </p:cNvPr>
          <p:cNvPicPr>
            <a:picLocks noChangeAspect="1"/>
          </p:cNvPicPr>
          <p:nvPr/>
        </p:nvPicPr>
        <p:blipFill rotWithShape="1">
          <a:blip r:embed="rId2">
            <a:extLst>
              <a:ext uri="{28A0092B-C50C-407E-A947-70E740481C1C}">
                <a14:useLocalDpi xmlns:a14="http://schemas.microsoft.com/office/drawing/2010/main" val="0"/>
              </a:ext>
            </a:extLst>
          </a:blip>
          <a:srcRect t="20262" r="2884" b="1137"/>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A38DCD-251E-46B3-9878-BEA8C45B4A9B}"/>
              </a:ext>
            </a:extLst>
          </p:cNvPr>
          <p:cNvSpPr>
            <a:spLocks noGrp="1"/>
          </p:cNvSpPr>
          <p:nvPr>
            <p:ph type="title"/>
          </p:nvPr>
        </p:nvSpPr>
        <p:spPr>
          <a:xfrm>
            <a:off x="943582" y="136617"/>
            <a:ext cx="3103123" cy="1043409"/>
          </a:xfrm>
        </p:spPr>
        <p:txBody>
          <a:bodyPr>
            <a:noAutofit/>
          </a:bodyPr>
          <a:lstStyle/>
          <a:p>
            <a:pPr algn="ctr"/>
            <a:r>
              <a:rPr lang="en-IE" b="1" dirty="0">
                <a:solidFill>
                  <a:srgbClr val="0070C0"/>
                </a:solidFill>
              </a:rPr>
              <a:t>Authority Classification</a:t>
            </a:r>
          </a:p>
        </p:txBody>
      </p:sp>
      <p:sp>
        <p:nvSpPr>
          <p:cNvPr id="3" name="Content Placeholder 2">
            <a:extLst>
              <a:ext uri="{FF2B5EF4-FFF2-40B4-BE49-F238E27FC236}">
                <a16:creationId xmlns:a16="http://schemas.microsoft.com/office/drawing/2014/main" id="{CD9A961E-6A7B-4931-874E-B778C4FB9626}"/>
              </a:ext>
            </a:extLst>
          </p:cNvPr>
          <p:cNvSpPr>
            <a:spLocks noGrp="1"/>
          </p:cNvSpPr>
          <p:nvPr>
            <p:ph idx="1"/>
          </p:nvPr>
        </p:nvSpPr>
        <p:spPr>
          <a:xfrm>
            <a:off x="0" y="1487284"/>
            <a:ext cx="5204298" cy="3860395"/>
          </a:xfrm>
        </p:spPr>
        <p:txBody>
          <a:bodyPr anchor="t">
            <a:normAutofit/>
          </a:bodyPr>
          <a:lstStyle/>
          <a:p>
            <a:pPr>
              <a:lnSpc>
                <a:spcPct val="70000"/>
              </a:lnSpc>
            </a:pPr>
            <a:r>
              <a:rPr lang="en-GB" sz="2400" dirty="0">
                <a:solidFill>
                  <a:schemeClr val="accent1"/>
                </a:solidFill>
              </a:rPr>
              <a:t>The formation of departments - classifies the scope of responsibility to the managers (and all stakeholders)</a:t>
            </a:r>
          </a:p>
          <a:p>
            <a:pPr>
              <a:lnSpc>
                <a:spcPct val="70000"/>
              </a:lnSpc>
            </a:pPr>
            <a:r>
              <a:rPr lang="en-GB" sz="2400" dirty="0">
                <a:solidFill>
                  <a:schemeClr val="accent1"/>
                </a:solidFill>
              </a:rPr>
              <a:t>This activity of giving a rank in order to the managerial positions is </a:t>
            </a:r>
            <a:r>
              <a:rPr lang="en-IE" sz="2400" dirty="0">
                <a:solidFill>
                  <a:schemeClr val="accent1"/>
                </a:solidFill>
              </a:rPr>
              <a:t>called hierarchy</a:t>
            </a:r>
          </a:p>
          <a:p>
            <a:pPr>
              <a:lnSpc>
                <a:spcPct val="70000"/>
              </a:lnSpc>
            </a:pPr>
            <a:r>
              <a:rPr lang="en-GB" sz="2400" dirty="0">
                <a:solidFill>
                  <a:schemeClr val="accent1"/>
                </a:solidFill>
              </a:rPr>
              <a:t>The clarification of authority brings efficiency to the running of the firm</a:t>
            </a:r>
          </a:p>
          <a:p>
            <a:pPr>
              <a:lnSpc>
                <a:spcPct val="70000"/>
              </a:lnSpc>
            </a:pPr>
            <a:r>
              <a:rPr lang="en-GB" sz="2400" dirty="0">
                <a:solidFill>
                  <a:schemeClr val="accent1"/>
                </a:solidFill>
              </a:rPr>
              <a:t>Concerned with efficiency – e.g. avoiding wastage of time, money, effort, in avoidance of duplication                  or overlapping of effort</a:t>
            </a:r>
            <a:endParaRPr lang="en-IE" sz="2400" dirty="0">
              <a:solidFill>
                <a:schemeClr val="accent1"/>
              </a:solidFill>
            </a:endParaRPr>
          </a:p>
        </p:txBody>
      </p:sp>
    </p:spTree>
    <p:extLst>
      <p:ext uri="{BB962C8B-B14F-4D97-AF65-F5344CB8AC3E}">
        <p14:creationId xmlns:p14="http://schemas.microsoft.com/office/powerpoint/2010/main" val="16940295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nature, drawing&#10;&#10;Description automatically generated">
            <a:extLst>
              <a:ext uri="{FF2B5EF4-FFF2-40B4-BE49-F238E27FC236}">
                <a16:creationId xmlns:a16="http://schemas.microsoft.com/office/drawing/2014/main" id="{5EFD1E05-C8E7-4DC7-B350-4A1C0A08DA08}"/>
              </a:ext>
            </a:extLst>
          </p:cNvPr>
          <p:cNvPicPr>
            <a:picLocks noChangeAspect="1"/>
          </p:cNvPicPr>
          <p:nvPr/>
        </p:nvPicPr>
        <p:blipFill rotWithShape="1">
          <a:blip r:embed="rId2">
            <a:extLst>
              <a:ext uri="{28A0092B-C50C-407E-A947-70E740481C1C}">
                <a14:useLocalDpi xmlns:a14="http://schemas.microsoft.com/office/drawing/2010/main" val="0"/>
              </a:ext>
            </a:extLst>
          </a:blip>
          <a:srcRect t="47538" r="9091" b="1325"/>
          <a:stretch/>
        </p:blipFill>
        <p:spPr>
          <a:xfrm>
            <a:off x="-2333" y="-2008"/>
            <a:ext cx="12192000" cy="6857990"/>
          </a:xfrm>
          <a:prstGeom prst="rect">
            <a:avLst/>
          </a:prstGeom>
        </p:spPr>
      </p:pic>
      <p:sp>
        <p:nvSpPr>
          <p:cNvPr id="192" name="Freeform: Shape 19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18" name="Rectangle 3">
            <a:extLst>
              <a:ext uri="{FF2B5EF4-FFF2-40B4-BE49-F238E27FC236}">
                <a16:creationId xmlns:a16="http://schemas.microsoft.com/office/drawing/2014/main" id="{A7B82F87-3FFA-4549-BF8B-01F2B4BDD81E}"/>
              </a:ext>
            </a:extLst>
          </p:cNvPr>
          <p:cNvSpPr>
            <a:spLocks noGrp="1" noChangeArrowheads="1"/>
          </p:cNvSpPr>
          <p:nvPr>
            <p:ph type="title"/>
          </p:nvPr>
        </p:nvSpPr>
        <p:spPr>
          <a:xfrm>
            <a:off x="306777" y="230045"/>
            <a:ext cx="4062643" cy="1043409"/>
          </a:xfrm>
        </p:spPr>
        <p:txBody>
          <a:bodyPr>
            <a:normAutofit/>
          </a:bodyPr>
          <a:lstStyle/>
          <a:p>
            <a:pPr algn="ctr"/>
            <a:r>
              <a:rPr lang="en-US" altLang="en-US" b="1" dirty="0">
                <a:solidFill>
                  <a:schemeClr val="accent1"/>
                </a:solidFill>
              </a:rPr>
              <a:t>Creating a Vision </a:t>
            </a:r>
          </a:p>
        </p:txBody>
      </p:sp>
      <p:sp>
        <p:nvSpPr>
          <p:cNvPr id="9219" name="Rectangle 4">
            <a:extLst>
              <a:ext uri="{FF2B5EF4-FFF2-40B4-BE49-F238E27FC236}">
                <a16:creationId xmlns:a16="http://schemas.microsoft.com/office/drawing/2014/main" id="{F8E4C559-29C9-4A16-B7CD-E66CB5EB65D0}"/>
              </a:ext>
            </a:extLst>
          </p:cNvPr>
          <p:cNvSpPr>
            <a:spLocks noGrp="1" noChangeArrowheads="1"/>
          </p:cNvSpPr>
          <p:nvPr>
            <p:ph idx="1"/>
          </p:nvPr>
        </p:nvSpPr>
        <p:spPr>
          <a:xfrm>
            <a:off x="0" y="1503500"/>
            <a:ext cx="4998128" cy="3938512"/>
          </a:xfrm>
        </p:spPr>
        <p:txBody>
          <a:bodyPr anchor="t">
            <a:normAutofit/>
          </a:bodyPr>
          <a:lstStyle/>
          <a:p>
            <a:pPr marL="293687" indent="-392113">
              <a:defRPr/>
            </a:pPr>
            <a:r>
              <a:rPr lang="en-US" altLang="en-US" sz="1900" dirty="0">
                <a:solidFill>
                  <a:srgbClr val="0070C0"/>
                </a:solidFill>
              </a:rPr>
              <a:t>Discover and describe the Organisation’s values</a:t>
            </a:r>
          </a:p>
          <a:p>
            <a:pPr marL="750887" lvl="1" indent="-392113">
              <a:spcBef>
                <a:spcPts val="1000"/>
              </a:spcBef>
              <a:defRPr/>
            </a:pPr>
            <a:r>
              <a:rPr lang="en-US" altLang="en-US" sz="1900" dirty="0">
                <a:solidFill>
                  <a:srgbClr val="0070C0"/>
                </a:solidFill>
              </a:rPr>
              <a:t>What are the core values (the values in use) that inform members what is important in the organisation?</a:t>
            </a:r>
          </a:p>
          <a:p>
            <a:pPr marL="750887" lvl="1" indent="-392113">
              <a:spcBef>
                <a:spcPts val="1000"/>
              </a:spcBef>
              <a:defRPr/>
            </a:pPr>
            <a:r>
              <a:rPr lang="en-US" altLang="en-US" sz="1900" dirty="0">
                <a:solidFill>
                  <a:srgbClr val="0070C0"/>
                </a:solidFill>
              </a:rPr>
              <a:t>What is the organisation’s core purpose or reason for being?</a:t>
            </a:r>
          </a:p>
          <a:p>
            <a:pPr marL="293687" indent="-392113">
              <a:defRPr/>
            </a:pPr>
            <a:r>
              <a:rPr lang="en-US" altLang="en-US" sz="1900" dirty="0">
                <a:solidFill>
                  <a:srgbClr val="0070C0"/>
                </a:solidFill>
              </a:rPr>
              <a:t>Construct the Envisioned Future</a:t>
            </a:r>
          </a:p>
          <a:p>
            <a:pPr marL="750887" lvl="1" indent="-392113">
              <a:spcBef>
                <a:spcPts val="1000"/>
              </a:spcBef>
              <a:defRPr/>
            </a:pPr>
            <a:r>
              <a:rPr lang="en-US" altLang="en-US" sz="1900" dirty="0">
                <a:solidFill>
                  <a:srgbClr val="0070C0"/>
                </a:solidFill>
              </a:rPr>
              <a:t>What are the bold and valued outcomes?</a:t>
            </a:r>
          </a:p>
          <a:p>
            <a:pPr marL="750887" lvl="1" indent="-392113">
              <a:spcBef>
                <a:spcPts val="1000"/>
              </a:spcBef>
              <a:defRPr/>
            </a:pPr>
            <a:r>
              <a:rPr lang="en-US" altLang="en-US" sz="1900" dirty="0">
                <a:solidFill>
                  <a:srgbClr val="0070C0"/>
                </a:solidFill>
              </a:rPr>
              <a:t>What is the desired future state?</a:t>
            </a:r>
          </a:p>
          <a:p>
            <a:pPr lvl="1" eaLnBrk="1" hangingPunct="1"/>
            <a:endParaRPr lang="en-US" altLang="en-US" sz="1500" dirty="0"/>
          </a:p>
        </p:txBody>
      </p:sp>
      <p:sp>
        <p:nvSpPr>
          <p:cNvPr id="9220" name="Footer Placeholder 3">
            <a:extLst>
              <a:ext uri="{FF2B5EF4-FFF2-40B4-BE49-F238E27FC236}">
                <a16:creationId xmlns:a16="http://schemas.microsoft.com/office/drawing/2014/main" id="{BDEADEC8-6AA4-4F5F-A361-A7E4D6AC3E74}"/>
              </a:ext>
            </a:extLst>
          </p:cNvPr>
          <p:cNvSpPr>
            <a:spLocks noGrp="1"/>
          </p:cNvSpPr>
          <p:nvPr>
            <p:ph type="ftr" sz="quarter" idx="11"/>
          </p:nvPr>
        </p:nvSpPr>
        <p:spPr bwMode="auto">
          <a:xfrm>
            <a:off x="-2333" y="6338713"/>
            <a:ext cx="4680865" cy="61726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spcBef>
                <a:spcPct val="0"/>
              </a:spcBef>
              <a:spcAft>
                <a:spcPts val="600"/>
              </a:spcAft>
              <a:buFontTx/>
              <a:buNone/>
            </a:pPr>
            <a:r>
              <a:rPr lang="en-US" altLang="en-US" sz="1100" dirty="0">
                <a:solidFill>
                  <a:schemeClr val="bg1"/>
                </a:solidFill>
                <a:latin typeface="Arial" panose="020B0604020202020204" pitchFamily="34" charset="0"/>
              </a:rPr>
              <a:t>Cummings &amp; Worley, 9e  (c) 2008 South-Western/Cengage Learning</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in costumes&#10;&#10;Description automatically generated">
            <a:extLst>
              <a:ext uri="{FF2B5EF4-FFF2-40B4-BE49-F238E27FC236}">
                <a16:creationId xmlns:a16="http://schemas.microsoft.com/office/drawing/2014/main" id="{FF87BB54-9732-40B6-9B06-5D4FB10EDC3F}"/>
              </a:ext>
            </a:extLst>
          </p:cNvPr>
          <p:cNvPicPr>
            <a:picLocks noChangeAspect="1"/>
          </p:cNvPicPr>
          <p:nvPr/>
        </p:nvPicPr>
        <p:blipFill rotWithShape="1">
          <a:blip r:embed="rId2">
            <a:extLst>
              <a:ext uri="{28A0092B-C50C-407E-A947-70E740481C1C}">
                <a14:useLocalDpi xmlns:a14="http://schemas.microsoft.com/office/drawing/2010/main" val="0"/>
              </a:ext>
            </a:extLst>
          </a:blip>
          <a:srcRect t="1410" r="2964" b="1554"/>
          <a:stretch/>
        </p:blipFill>
        <p:spPr>
          <a:xfrm>
            <a:off x="20" y="10"/>
            <a:ext cx="12191980" cy="6857990"/>
          </a:xfrm>
          <a:prstGeom prst="rect">
            <a:avLst/>
          </a:prstGeom>
        </p:spPr>
      </p:pic>
      <p:sp>
        <p:nvSpPr>
          <p:cNvPr id="74" name="Freeform: Shape 73">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66" name="Rectangle 3">
            <a:extLst>
              <a:ext uri="{FF2B5EF4-FFF2-40B4-BE49-F238E27FC236}">
                <a16:creationId xmlns:a16="http://schemas.microsoft.com/office/drawing/2014/main" id="{71A4DBD2-0B1D-4166-B2E2-A7079C8BD0DA}"/>
              </a:ext>
            </a:extLst>
          </p:cNvPr>
          <p:cNvSpPr>
            <a:spLocks noGrp="1" noChangeArrowheads="1"/>
          </p:cNvSpPr>
          <p:nvPr>
            <p:ph type="title"/>
          </p:nvPr>
        </p:nvSpPr>
        <p:spPr>
          <a:xfrm>
            <a:off x="130906" y="365481"/>
            <a:ext cx="4484411" cy="1043409"/>
          </a:xfrm>
        </p:spPr>
        <p:txBody>
          <a:bodyPr>
            <a:noAutofit/>
          </a:bodyPr>
          <a:lstStyle/>
          <a:p>
            <a:pPr algn="ctr"/>
            <a:r>
              <a:rPr lang="en-US" altLang="en-US" b="1" dirty="0">
                <a:solidFill>
                  <a:schemeClr val="accent1"/>
                </a:solidFill>
              </a:rPr>
              <a:t>Developing Political Support</a:t>
            </a:r>
          </a:p>
        </p:txBody>
      </p:sp>
      <p:sp>
        <p:nvSpPr>
          <p:cNvPr id="9221" name="Rectangle 4">
            <a:extLst>
              <a:ext uri="{FF2B5EF4-FFF2-40B4-BE49-F238E27FC236}">
                <a16:creationId xmlns:a16="http://schemas.microsoft.com/office/drawing/2014/main" id="{6F76A77D-91E8-4F2F-94A0-DF967EDF62F7}"/>
              </a:ext>
            </a:extLst>
          </p:cNvPr>
          <p:cNvSpPr>
            <a:spLocks noGrp="1" noChangeArrowheads="1"/>
          </p:cNvSpPr>
          <p:nvPr>
            <p:ph idx="1"/>
          </p:nvPr>
        </p:nvSpPr>
        <p:spPr>
          <a:xfrm>
            <a:off x="-1" y="1774372"/>
            <a:ext cx="5095783" cy="3561108"/>
          </a:xfrm>
        </p:spPr>
        <p:txBody>
          <a:bodyPr rtlCol="0" anchor="t">
            <a:normAutofit/>
          </a:bodyPr>
          <a:lstStyle/>
          <a:p>
            <a:pPr marL="392113" indent="-392113">
              <a:lnSpc>
                <a:spcPct val="80000"/>
              </a:lnSpc>
              <a:defRPr/>
            </a:pPr>
            <a:r>
              <a:rPr lang="en-US" altLang="en-US" sz="2600" dirty="0">
                <a:solidFill>
                  <a:srgbClr val="0070C0"/>
                </a:solidFill>
              </a:rPr>
              <a:t>Assess Change Agent Power</a:t>
            </a:r>
          </a:p>
          <a:p>
            <a:pPr marL="849313" lvl="2" indent="-392113">
              <a:lnSpc>
                <a:spcPct val="80000"/>
              </a:lnSpc>
              <a:spcBef>
                <a:spcPts val="1000"/>
              </a:spcBef>
              <a:defRPr/>
            </a:pPr>
            <a:r>
              <a:rPr lang="en-US" altLang="en-US" sz="2200" dirty="0">
                <a:solidFill>
                  <a:srgbClr val="0070C0"/>
                </a:solidFill>
              </a:rPr>
              <a:t>How to use it to influence others to support change</a:t>
            </a:r>
          </a:p>
          <a:p>
            <a:pPr marL="392113" indent="-392113">
              <a:lnSpc>
                <a:spcPct val="80000"/>
              </a:lnSpc>
              <a:defRPr/>
            </a:pPr>
            <a:r>
              <a:rPr lang="en-US" altLang="en-US" sz="2600" dirty="0">
                <a:solidFill>
                  <a:srgbClr val="0070C0"/>
                </a:solidFill>
              </a:rPr>
              <a:t>Identify Key Stakeholders</a:t>
            </a:r>
          </a:p>
          <a:p>
            <a:pPr marL="849313" lvl="2" indent="-392113">
              <a:lnSpc>
                <a:spcPct val="80000"/>
              </a:lnSpc>
              <a:spcBef>
                <a:spcPts val="1000"/>
              </a:spcBef>
              <a:defRPr/>
            </a:pPr>
            <a:r>
              <a:rPr lang="en-US" altLang="en-US" sz="2200" dirty="0">
                <a:solidFill>
                  <a:srgbClr val="0070C0"/>
                </a:solidFill>
              </a:rPr>
              <a:t>Who stands to gain or lose from the changes?</a:t>
            </a:r>
          </a:p>
          <a:p>
            <a:pPr marL="392113" indent="-392113">
              <a:lnSpc>
                <a:spcPct val="80000"/>
              </a:lnSpc>
              <a:defRPr/>
            </a:pPr>
            <a:r>
              <a:rPr lang="en-US" altLang="en-US" sz="2600" dirty="0">
                <a:solidFill>
                  <a:srgbClr val="0070C0"/>
                </a:solidFill>
              </a:rPr>
              <a:t>Influence Stakeholders</a:t>
            </a:r>
          </a:p>
          <a:p>
            <a:pPr marL="0" indent="0">
              <a:buNone/>
              <a:defRPr/>
            </a:pPr>
            <a:endParaRPr lang="en-US" altLang="en-US" sz="1800" dirty="0"/>
          </a:p>
          <a:p>
            <a:pPr marL="0" indent="0">
              <a:buNone/>
              <a:defRPr/>
            </a:pPr>
            <a:endParaRPr lang="en-US" altLang="en-US" sz="1800" dirty="0"/>
          </a:p>
        </p:txBody>
      </p:sp>
      <p:sp>
        <p:nvSpPr>
          <p:cNvPr id="11268" name="Footer Placeholder 3">
            <a:extLst>
              <a:ext uri="{FF2B5EF4-FFF2-40B4-BE49-F238E27FC236}">
                <a16:creationId xmlns:a16="http://schemas.microsoft.com/office/drawing/2014/main" id="{63977B3D-E62B-4D85-9AE6-209D0646AB65}"/>
              </a:ext>
            </a:extLst>
          </p:cNvPr>
          <p:cNvSpPr>
            <a:spLocks noGrp="1"/>
          </p:cNvSpPr>
          <p:nvPr>
            <p:ph type="ftr" sz="quarter" idx="11"/>
          </p:nvPr>
        </p:nvSpPr>
        <p:spPr bwMode="auto">
          <a:xfrm>
            <a:off x="0" y="6302820"/>
            <a:ext cx="4746224" cy="61726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spcBef>
                <a:spcPct val="0"/>
              </a:spcBef>
              <a:spcAft>
                <a:spcPts val="600"/>
              </a:spcAft>
              <a:buFontTx/>
              <a:buNone/>
            </a:pPr>
            <a:r>
              <a:rPr lang="en-US" altLang="en-US" sz="1100" dirty="0">
                <a:solidFill>
                  <a:schemeClr val="bg1"/>
                </a:solidFill>
                <a:latin typeface="Arial" panose="020B0604020202020204" pitchFamily="34" charset="0"/>
              </a:rPr>
              <a:t>Cummings &amp; Worley, 9e  (c) 2008 South-Western/Cengage Learning</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doll, vector graphics&#10;&#10;Description automatically generated">
            <a:extLst>
              <a:ext uri="{FF2B5EF4-FFF2-40B4-BE49-F238E27FC236}">
                <a16:creationId xmlns:a16="http://schemas.microsoft.com/office/drawing/2014/main" id="{29D96CC0-9F1B-48D2-A388-17E4F20D620D}"/>
              </a:ext>
            </a:extLst>
          </p:cNvPr>
          <p:cNvPicPr>
            <a:picLocks noChangeAspect="1"/>
          </p:cNvPicPr>
          <p:nvPr/>
        </p:nvPicPr>
        <p:blipFill rotWithShape="1">
          <a:blip r:embed="rId2">
            <a:extLst>
              <a:ext uri="{28A0092B-C50C-407E-A947-70E740481C1C}">
                <a14:useLocalDpi xmlns:a14="http://schemas.microsoft.com/office/drawing/2010/main" val="0"/>
              </a:ext>
            </a:extLst>
          </a:blip>
          <a:srcRect t="30781" r="9091" b="2808"/>
          <a:stretch/>
        </p:blipFill>
        <p:spPr>
          <a:xfrm>
            <a:off x="20" y="10"/>
            <a:ext cx="12191980" cy="6857990"/>
          </a:xfrm>
          <a:prstGeom prst="rect">
            <a:avLst/>
          </a:prstGeom>
        </p:spPr>
      </p:pic>
      <p:sp>
        <p:nvSpPr>
          <p:cNvPr id="15367" name="Freeform: Shape 13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338" name="Rectangle 3">
            <a:extLst>
              <a:ext uri="{FF2B5EF4-FFF2-40B4-BE49-F238E27FC236}">
                <a16:creationId xmlns:a16="http://schemas.microsoft.com/office/drawing/2014/main" id="{3CB52A4F-3BC1-4C20-9CF4-2951AF761238}"/>
              </a:ext>
            </a:extLst>
          </p:cNvPr>
          <p:cNvSpPr>
            <a:spLocks noGrp="1" noChangeArrowheads="1"/>
          </p:cNvSpPr>
          <p:nvPr>
            <p:ph type="title"/>
          </p:nvPr>
        </p:nvSpPr>
        <p:spPr>
          <a:xfrm>
            <a:off x="-242529" y="200293"/>
            <a:ext cx="5191104" cy="1043409"/>
          </a:xfrm>
        </p:spPr>
        <p:txBody>
          <a:bodyPr>
            <a:noAutofit/>
          </a:bodyPr>
          <a:lstStyle/>
          <a:p>
            <a:pPr algn="ctr" eaLnBrk="1" hangingPunct="1"/>
            <a:r>
              <a:rPr lang="en-US" altLang="en-US" b="1" dirty="0">
                <a:solidFill>
                  <a:schemeClr val="accent1"/>
                </a:solidFill>
              </a:rPr>
              <a:t>Managing the Transition</a:t>
            </a:r>
          </a:p>
        </p:txBody>
      </p:sp>
      <p:sp>
        <p:nvSpPr>
          <p:cNvPr id="15365" name="Rectangle 4">
            <a:extLst>
              <a:ext uri="{FF2B5EF4-FFF2-40B4-BE49-F238E27FC236}">
                <a16:creationId xmlns:a16="http://schemas.microsoft.com/office/drawing/2014/main" id="{F30D0CB7-EA3F-4673-BB7A-8B8F78511CEB}"/>
              </a:ext>
            </a:extLst>
          </p:cNvPr>
          <p:cNvSpPr>
            <a:spLocks noGrp="1" noChangeArrowheads="1"/>
          </p:cNvSpPr>
          <p:nvPr>
            <p:ph idx="1"/>
          </p:nvPr>
        </p:nvSpPr>
        <p:spPr>
          <a:xfrm>
            <a:off x="-2333" y="1341675"/>
            <a:ext cx="5193437" cy="3738661"/>
          </a:xfrm>
        </p:spPr>
        <p:txBody>
          <a:bodyPr rtlCol="0" anchor="t">
            <a:normAutofit fontScale="92500" lnSpcReduction="10000"/>
          </a:bodyPr>
          <a:lstStyle/>
          <a:p>
            <a:pPr marL="392113" indent="-392113">
              <a:defRPr/>
            </a:pPr>
            <a:r>
              <a:rPr lang="en-US" altLang="en-US" dirty="0">
                <a:solidFill>
                  <a:srgbClr val="0070C0"/>
                </a:solidFill>
              </a:rPr>
              <a:t>Activity Planning</a:t>
            </a:r>
          </a:p>
          <a:p>
            <a:pPr marL="849313" lvl="2" indent="-392113">
              <a:spcBef>
                <a:spcPts val="1000"/>
              </a:spcBef>
              <a:defRPr/>
            </a:pPr>
            <a:r>
              <a:rPr lang="en-US" altLang="en-US" sz="2400" dirty="0">
                <a:solidFill>
                  <a:srgbClr val="0070C0"/>
                </a:solidFill>
              </a:rPr>
              <a:t>What’s the “roadmap” for change?</a:t>
            </a:r>
          </a:p>
          <a:p>
            <a:pPr marL="849313" lvl="1" indent="-392113">
              <a:defRPr/>
            </a:pPr>
            <a:r>
              <a:rPr lang="en-US" altLang="en-US" dirty="0">
                <a:solidFill>
                  <a:srgbClr val="0070C0"/>
                </a:solidFill>
              </a:rPr>
              <a:t>Commitment Planning</a:t>
            </a:r>
          </a:p>
          <a:p>
            <a:pPr marL="849313" lvl="2" indent="-392113">
              <a:spcBef>
                <a:spcPts val="1000"/>
              </a:spcBef>
              <a:defRPr/>
            </a:pPr>
            <a:r>
              <a:rPr lang="en-US" altLang="en-US" sz="2400" dirty="0">
                <a:solidFill>
                  <a:srgbClr val="0070C0"/>
                </a:solidFill>
              </a:rPr>
              <a:t>Whose support is needed</a:t>
            </a:r>
          </a:p>
          <a:p>
            <a:pPr marL="849313" lvl="2" indent="-392113">
              <a:spcBef>
                <a:spcPts val="1000"/>
              </a:spcBef>
              <a:defRPr/>
            </a:pPr>
            <a:r>
              <a:rPr lang="en-US" altLang="en-US" sz="2400" dirty="0">
                <a:solidFill>
                  <a:srgbClr val="0070C0"/>
                </a:solidFill>
              </a:rPr>
              <a:t>Where do they stand? </a:t>
            </a:r>
          </a:p>
          <a:p>
            <a:pPr marL="849313" lvl="2" indent="-392113">
              <a:spcBef>
                <a:spcPts val="1000"/>
              </a:spcBef>
              <a:defRPr/>
            </a:pPr>
            <a:r>
              <a:rPr lang="en-US" altLang="en-US" sz="2400" dirty="0">
                <a:solidFill>
                  <a:srgbClr val="0070C0"/>
                </a:solidFill>
              </a:rPr>
              <a:t>How to influence their behavior?</a:t>
            </a:r>
          </a:p>
          <a:p>
            <a:pPr marL="392113" indent="-392113">
              <a:defRPr/>
            </a:pPr>
            <a:r>
              <a:rPr lang="en-US" altLang="en-US" dirty="0">
                <a:solidFill>
                  <a:srgbClr val="0070C0"/>
                </a:solidFill>
              </a:rPr>
              <a:t>Change-Management Structures</a:t>
            </a:r>
          </a:p>
          <a:p>
            <a:pPr marL="849313" lvl="2" indent="-392113">
              <a:spcBef>
                <a:spcPts val="1000"/>
              </a:spcBef>
              <a:defRPr/>
            </a:pPr>
            <a:r>
              <a:rPr lang="en-US" altLang="en-US" sz="2400" dirty="0">
                <a:solidFill>
                  <a:srgbClr val="0070C0"/>
                </a:solidFill>
              </a:rPr>
              <a:t>What’s the appropriate arrangement of people and                   power to drive the change?</a:t>
            </a:r>
          </a:p>
        </p:txBody>
      </p:sp>
      <p:sp>
        <p:nvSpPr>
          <p:cNvPr id="14340" name="Footer Placeholder 3">
            <a:extLst>
              <a:ext uri="{FF2B5EF4-FFF2-40B4-BE49-F238E27FC236}">
                <a16:creationId xmlns:a16="http://schemas.microsoft.com/office/drawing/2014/main" id="{05BB6A55-A87B-44ED-8B25-F4B424C1F779}"/>
              </a:ext>
            </a:extLst>
          </p:cNvPr>
          <p:cNvSpPr>
            <a:spLocks noGrp="1"/>
          </p:cNvSpPr>
          <p:nvPr>
            <p:ph type="ftr" sz="quarter" idx="11"/>
          </p:nvPr>
        </p:nvSpPr>
        <p:spPr bwMode="auto">
          <a:xfrm>
            <a:off x="-2333" y="6338713"/>
            <a:ext cx="4710713" cy="61726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spcBef>
                <a:spcPct val="0"/>
              </a:spcBef>
              <a:spcAft>
                <a:spcPts val="600"/>
              </a:spcAft>
              <a:buFontTx/>
              <a:buNone/>
            </a:pPr>
            <a:r>
              <a:rPr lang="en-US" altLang="en-US" sz="1100" dirty="0">
                <a:solidFill>
                  <a:schemeClr val="bg1"/>
                </a:solidFill>
                <a:latin typeface="Arial" panose="020B0604020202020204" pitchFamily="34" charset="0"/>
              </a:rPr>
              <a:t>Cummings &amp; Worley, 9e  (c) 2008 South-Western/Cengage Learning</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 shot of a video game&#10;&#10;Description automatically generated with low confidence">
            <a:extLst>
              <a:ext uri="{FF2B5EF4-FFF2-40B4-BE49-F238E27FC236}">
                <a16:creationId xmlns:a16="http://schemas.microsoft.com/office/drawing/2014/main" id="{9A848F2F-E4B5-4061-98AA-A1F57B80141C}"/>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15152" b="1"/>
          <a:stretch/>
        </p:blipFill>
        <p:spPr>
          <a:xfrm>
            <a:off x="20" y="10"/>
            <a:ext cx="12191980" cy="6857990"/>
          </a:xfrm>
          <a:prstGeom prst="rect">
            <a:avLst/>
          </a:prstGeom>
        </p:spPr>
      </p:pic>
      <p:sp>
        <p:nvSpPr>
          <p:cNvPr id="73" name="Freeform: Shape 72">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386" name="Rectangle 3">
            <a:extLst>
              <a:ext uri="{FF2B5EF4-FFF2-40B4-BE49-F238E27FC236}">
                <a16:creationId xmlns:a16="http://schemas.microsoft.com/office/drawing/2014/main" id="{85C0415B-60CE-42C9-A3E9-BF4AFEEF3A42}"/>
              </a:ext>
            </a:extLst>
          </p:cNvPr>
          <p:cNvSpPr>
            <a:spLocks noGrp="1" noChangeArrowheads="1"/>
          </p:cNvSpPr>
          <p:nvPr>
            <p:ph type="title"/>
          </p:nvPr>
        </p:nvSpPr>
        <p:spPr>
          <a:xfrm>
            <a:off x="375120" y="232936"/>
            <a:ext cx="4062643" cy="1043409"/>
          </a:xfrm>
        </p:spPr>
        <p:txBody>
          <a:bodyPr>
            <a:noAutofit/>
          </a:bodyPr>
          <a:lstStyle/>
          <a:p>
            <a:pPr algn="ctr"/>
            <a:r>
              <a:rPr lang="en-US" altLang="en-US" b="1" dirty="0">
                <a:solidFill>
                  <a:schemeClr val="accent1"/>
                </a:solidFill>
              </a:rPr>
              <a:t>Sustaining Momentum</a:t>
            </a:r>
          </a:p>
        </p:txBody>
      </p:sp>
      <p:sp>
        <p:nvSpPr>
          <p:cNvPr id="16387" name="Rectangle 4">
            <a:extLst>
              <a:ext uri="{FF2B5EF4-FFF2-40B4-BE49-F238E27FC236}">
                <a16:creationId xmlns:a16="http://schemas.microsoft.com/office/drawing/2014/main" id="{B9BF36BA-A59D-4A72-A35E-FF3D6EBB573A}"/>
              </a:ext>
            </a:extLst>
          </p:cNvPr>
          <p:cNvSpPr>
            <a:spLocks noGrp="1" noChangeArrowheads="1"/>
          </p:cNvSpPr>
          <p:nvPr>
            <p:ph idx="1"/>
          </p:nvPr>
        </p:nvSpPr>
        <p:spPr>
          <a:xfrm>
            <a:off x="-2333" y="1647593"/>
            <a:ext cx="5044850" cy="3641007"/>
          </a:xfrm>
        </p:spPr>
        <p:txBody>
          <a:bodyPr anchor="t">
            <a:normAutofit fontScale="85000" lnSpcReduction="20000"/>
          </a:bodyPr>
          <a:lstStyle/>
          <a:p>
            <a:pPr eaLnBrk="1" hangingPunct="1"/>
            <a:r>
              <a:rPr lang="en-US" altLang="en-US" sz="2600" dirty="0">
                <a:solidFill>
                  <a:srgbClr val="0070C0"/>
                </a:solidFill>
              </a:rPr>
              <a:t>Provide resources for change</a:t>
            </a:r>
          </a:p>
          <a:p>
            <a:pPr eaLnBrk="1" hangingPunct="1"/>
            <a:r>
              <a:rPr lang="en-US" altLang="en-US" sz="2600" dirty="0">
                <a:solidFill>
                  <a:srgbClr val="0070C0"/>
                </a:solidFill>
              </a:rPr>
              <a:t>Build a support system for change Agents</a:t>
            </a:r>
          </a:p>
          <a:p>
            <a:pPr eaLnBrk="1" hangingPunct="1"/>
            <a:r>
              <a:rPr lang="en-US" altLang="en-US" sz="2600" dirty="0">
                <a:solidFill>
                  <a:srgbClr val="0070C0"/>
                </a:solidFill>
              </a:rPr>
              <a:t>Develop new competencies and skills</a:t>
            </a:r>
          </a:p>
          <a:p>
            <a:pPr eaLnBrk="1" hangingPunct="1"/>
            <a:r>
              <a:rPr lang="en-US" altLang="en-US" sz="2600" dirty="0">
                <a:solidFill>
                  <a:srgbClr val="0070C0"/>
                </a:solidFill>
              </a:rPr>
              <a:t>Reinforce new behaviors</a:t>
            </a:r>
          </a:p>
          <a:p>
            <a:pPr eaLnBrk="1" hangingPunct="1"/>
            <a:r>
              <a:rPr lang="en-US" altLang="en-US" sz="2600" dirty="0">
                <a:solidFill>
                  <a:srgbClr val="0070C0"/>
                </a:solidFill>
              </a:rPr>
              <a:t>Stay the course</a:t>
            </a:r>
          </a:p>
          <a:p>
            <a:r>
              <a:rPr lang="en-IE" sz="2600" dirty="0">
                <a:solidFill>
                  <a:srgbClr val="0070C0"/>
                </a:solidFill>
              </a:rPr>
              <a:t>“If your actions create a legacy that inspires others to dream more, learn more, do more and become more,             then, you are an excellent leader.”              Dolly Parton</a:t>
            </a:r>
          </a:p>
          <a:p>
            <a:pPr eaLnBrk="1" hangingPunct="1"/>
            <a:endParaRPr lang="en-US" altLang="en-US" sz="1500" dirty="0"/>
          </a:p>
        </p:txBody>
      </p:sp>
      <p:sp>
        <p:nvSpPr>
          <p:cNvPr id="16388" name="Footer Placeholder 3">
            <a:extLst>
              <a:ext uri="{FF2B5EF4-FFF2-40B4-BE49-F238E27FC236}">
                <a16:creationId xmlns:a16="http://schemas.microsoft.com/office/drawing/2014/main" id="{F0CC10C8-84CB-4DAD-8792-BD531EC67008}"/>
              </a:ext>
            </a:extLst>
          </p:cNvPr>
          <p:cNvSpPr>
            <a:spLocks noGrp="1"/>
          </p:cNvSpPr>
          <p:nvPr>
            <p:ph type="ftr" sz="quarter" idx="11"/>
          </p:nvPr>
        </p:nvSpPr>
        <p:spPr bwMode="auto">
          <a:xfrm>
            <a:off x="0" y="6340476"/>
            <a:ext cx="4812885" cy="61726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spcBef>
                <a:spcPct val="0"/>
              </a:spcBef>
              <a:spcAft>
                <a:spcPts val="600"/>
              </a:spcAft>
              <a:buFontTx/>
              <a:buNone/>
            </a:pPr>
            <a:r>
              <a:rPr lang="en-US" altLang="en-US" sz="1100" dirty="0">
                <a:solidFill>
                  <a:schemeClr val="bg1"/>
                </a:solidFill>
                <a:latin typeface="Arial" panose="020B0604020202020204" pitchFamily="34" charset="0"/>
              </a:rPr>
              <a:t>Cummings &amp; Worley, 9e  (c) 2008 South-Western/Cengage Learning</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20" y="543031"/>
            <a:ext cx="7483011" cy="668088"/>
          </a:xfrm>
        </p:spPr>
        <p:txBody>
          <a:bodyPr>
            <a:normAutofit fontScale="90000"/>
          </a:bodyPr>
          <a:lstStyle/>
          <a:p>
            <a:pPr algn="ctr"/>
            <a:r>
              <a:rPr lang="en-US" sz="4900" b="1" dirty="0">
                <a:solidFill>
                  <a:schemeClr val="accent1"/>
                </a:solidFill>
              </a:rPr>
              <a:t>Cornerstone 4: Change Recipients</a:t>
            </a:r>
            <a:br>
              <a:rPr lang="en-US" sz="2400" dirty="0">
                <a:solidFill>
                  <a:srgbClr val="0070C0"/>
                </a:solidFill>
                <a:latin typeface="+mn-lt"/>
                <a:ea typeface="+mn-ea"/>
                <a:cs typeface="+mn-cs"/>
              </a:rPr>
            </a:br>
            <a:r>
              <a:rPr lang="en-US" sz="2400" dirty="0">
                <a:solidFill>
                  <a:srgbClr val="0070C0"/>
                </a:solidFill>
                <a:latin typeface="+mn-lt"/>
                <a:ea typeface="+mn-ea"/>
                <a:cs typeface="+mn-cs"/>
              </a:rPr>
              <a:t>(‘Who’ is affected by change and how can they be supported?)</a:t>
            </a:r>
          </a:p>
        </p:txBody>
      </p:sp>
      <p:sp>
        <p:nvSpPr>
          <p:cNvPr id="3" name="Content Placeholder 2"/>
          <p:cNvSpPr>
            <a:spLocks noGrp="1"/>
          </p:cNvSpPr>
          <p:nvPr>
            <p:ph idx="1"/>
          </p:nvPr>
        </p:nvSpPr>
        <p:spPr>
          <a:xfrm>
            <a:off x="47944" y="1969796"/>
            <a:ext cx="7243281" cy="4776994"/>
          </a:xfrm>
        </p:spPr>
        <p:txBody>
          <a:bodyPr>
            <a:noAutofit/>
          </a:bodyPr>
          <a:lstStyle/>
          <a:p>
            <a:pPr marL="392113" indent="-392113"/>
            <a:r>
              <a:rPr lang="en-US" dirty="0">
                <a:solidFill>
                  <a:srgbClr val="0070C0"/>
                </a:solidFill>
              </a:rPr>
              <a:t>Claims that employees’ reactions to change have been largely neglected (Bartunek </a:t>
            </a:r>
            <a:r>
              <a:rPr lang="en-US" i="1" dirty="0">
                <a:solidFill>
                  <a:srgbClr val="0070C0"/>
                </a:solidFill>
              </a:rPr>
              <a:t>et al</a:t>
            </a:r>
            <a:r>
              <a:rPr lang="en-US" dirty="0">
                <a:solidFill>
                  <a:srgbClr val="0070C0"/>
                </a:solidFill>
              </a:rPr>
              <a:t>., 2006; Judge et al., 1999)</a:t>
            </a:r>
          </a:p>
          <a:p>
            <a:pPr marL="392113" indent="-392113"/>
            <a:r>
              <a:rPr lang="en-US" dirty="0">
                <a:solidFill>
                  <a:srgbClr val="0070C0"/>
                </a:solidFill>
              </a:rPr>
              <a:t>Change recipients can display affective, cognitive and behavioural reactions (Oreg </a:t>
            </a:r>
            <a:r>
              <a:rPr lang="en-US" i="1" dirty="0">
                <a:solidFill>
                  <a:srgbClr val="0070C0"/>
                </a:solidFill>
              </a:rPr>
              <a:t>et al</a:t>
            </a:r>
            <a:r>
              <a:rPr lang="en-US" dirty="0">
                <a:solidFill>
                  <a:srgbClr val="0070C0"/>
                </a:solidFill>
              </a:rPr>
              <a:t>., 2011)</a:t>
            </a:r>
          </a:p>
          <a:p>
            <a:pPr marL="392113" indent="-392113"/>
            <a:r>
              <a:rPr lang="en-US" dirty="0">
                <a:solidFill>
                  <a:srgbClr val="0070C0"/>
                </a:solidFill>
              </a:rPr>
              <a:t>Behavioural reactions include</a:t>
            </a:r>
          </a:p>
          <a:p>
            <a:pPr marL="849313" lvl="1" indent="-392113"/>
            <a:r>
              <a:rPr lang="en-US" sz="2800" dirty="0">
                <a:solidFill>
                  <a:srgbClr val="0070C0"/>
                </a:solidFill>
              </a:rPr>
              <a:t>Acceptance/compliance (Iverson, 1996)</a:t>
            </a:r>
          </a:p>
          <a:p>
            <a:pPr marL="849313" lvl="1" indent="-392113"/>
            <a:r>
              <a:rPr lang="en-US" sz="2800" dirty="0">
                <a:solidFill>
                  <a:srgbClr val="0070C0"/>
                </a:solidFill>
              </a:rPr>
              <a:t>Ambivalence (</a:t>
            </a:r>
            <a:r>
              <a:rPr lang="en-GB" sz="2800" dirty="0">
                <a:solidFill>
                  <a:srgbClr val="0070C0"/>
                </a:solidFill>
              </a:rPr>
              <a:t>Piderit</a:t>
            </a:r>
            <a:r>
              <a:rPr lang="en-US" sz="2800" dirty="0">
                <a:solidFill>
                  <a:srgbClr val="0070C0"/>
                </a:solidFill>
              </a:rPr>
              <a:t>, 2000)</a:t>
            </a:r>
          </a:p>
          <a:p>
            <a:pPr marL="849313" lvl="1" indent="-392113"/>
            <a:r>
              <a:rPr lang="en-US" sz="2800" dirty="0">
                <a:solidFill>
                  <a:srgbClr val="0070C0"/>
                </a:solidFill>
              </a:rPr>
              <a:t>Resistance (Oreg </a:t>
            </a:r>
            <a:r>
              <a:rPr lang="en-US" sz="2800" i="1" dirty="0">
                <a:solidFill>
                  <a:srgbClr val="0070C0"/>
                </a:solidFill>
              </a:rPr>
              <a:t>et al</a:t>
            </a:r>
            <a:r>
              <a:rPr lang="en-US" sz="2800" dirty="0">
                <a:solidFill>
                  <a:srgbClr val="0070C0"/>
                </a:solidFill>
              </a:rPr>
              <a:t>., 2011)</a:t>
            </a:r>
          </a:p>
        </p:txBody>
      </p:sp>
      <p:pic>
        <p:nvPicPr>
          <p:cNvPr id="5" name="Picture 4" descr="Text&#10;&#10;Description automatically generated">
            <a:extLst>
              <a:ext uri="{FF2B5EF4-FFF2-40B4-BE49-F238E27FC236}">
                <a16:creationId xmlns:a16="http://schemas.microsoft.com/office/drawing/2014/main" id="{FA2E776F-EC75-46A6-BD52-F7DC61CAEE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1091" y="4912967"/>
            <a:ext cx="4041811" cy="1562694"/>
          </a:xfrm>
          <a:prstGeom prst="rect">
            <a:avLst/>
          </a:prstGeom>
        </p:spPr>
      </p:pic>
      <p:pic>
        <p:nvPicPr>
          <p:cNvPr id="7" name="Picture 6" descr="Text&#10;&#10;Description automatically generated">
            <a:extLst>
              <a:ext uri="{FF2B5EF4-FFF2-40B4-BE49-F238E27FC236}">
                <a16:creationId xmlns:a16="http://schemas.microsoft.com/office/drawing/2014/main" id="{F64D32AA-BE49-40C2-A615-3075C162AD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1091" y="2897578"/>
            <a:ext cx="4041811" cy="1633051"/>
          </a:xfrm>
          <a:prstGeom prst="rect">
            <a:avLst/>
          </a:prstGeom>
        </p:spPr>
      </p:pic>
      <p:pic>
        <p:nvPicPr>
          <p:cNvPr id="11" name="Picture 10" descr="Graphical user interface, text&#10;&#10;Description automatically generated">
            <a:extLst>
              <a:ext uri="{FF2B5EF4-FFF2-40B4-BE49-F238E27FC236}">
                <a16:creationId xmlns:a16="http://schemas.microsoft.com/office/drawing/2014/main" id="{ECC40BC3-FF77-4C4E-97C1-D6B1E2514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1091" y="717932"/>
            <a:ext cx="4041811" cy="1873337"/>
          </a:xfrm>
          <a:prstGeom prst="rect">
            <a:avLst/>
          </a:prstGeom>
        </p:spPr>
      </p:pic>
    </p:spTree>
    <p:extLst>
      <p:ext uri="{BB962C8B-B14F-4D97-AF65-F5344CB8AC3E}">
        <p14:creationId xmlns:p14="http://schemas.microsoft.com/office/powerpoint/2010/main" val="160869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F5398-8049-46A5-B3EE-A2BEB0CC4B33}"/>
              </a:ext>
            </a:extLst>
          </p:cNvPr>
          <p:cNvSpPr>
            <a:spLocks noGrp="1"/>
          </p:cNvSpPr>
          <p:nvPr>
            <p:ph type="title"/>
          </p:nvPr>
        </p:nvSpPr>
        <p:spPr>
          <a:xfrm>
            <a:off x="0" y="403442"/>
            <a:ext cx="6096000" cy="1599519"/>
          </a:xfrm>
        </p:spPr>
        <p:txBody>
          <a:bodyPr wrap="square" anchor="b">
            <a:noAutofit/>
          </a:bodyPr>
          <a:lstStyle/>
          <a:p>
            <a:pPr algn="ctr"/>
            <a:r>
              <a:rPr lang="en-IE" sz="4400" b="1" dirty="0">
                <a:solidFill>
                  <a:schemeClr val="accent1"/>
                </a:solidFill>
              </a:rPr>
              <a:t>Individual Change Management</a:t>
            </a:r>
            <a:br>
              <a:rPr lang="en-IE" b="1" dirty="0">
                <a:solidFill>
                  <a:schemeClr val="accent1"/>
                </a:solidFill>
              </a:rPr>
            </a:br>
            <a:r>
              <a:rPr lang="en-IE" b="1" dirty="0">
                <a:solidFill>
                  <a:schemeClr val="accent1"/>
                </a:solidFill>
              </a:rPr>
              <a:t>(Elisabeth Kubler-Ross) </a:t>
            </a:r>
            <a:endParaRPr lang="en-GB" b="1" dirty="0">
              <a:solidFill>
                <a:schemeClr val="accent1"/>
              </a:solidFill>
            </a:endParaRPr>
          </a:p>
        </p:txBody>
      </p:sp>
      <p:pic>
        <p:nvPicPr>
          <p:cNvPr id="5" name="Content Placeholder 4" descr="A screenshot of a cell phone screen with text&#10;&#10;Description automatically generated">
            <a:extLst>
              <a:ext uri="{FF2B5EF4-FFF2-40B4-BE49-F238E27FC236}">
                <a16:creationId xmlns:a16="http://schemas.microsoft.com/office/drawing/2014/main" id="{7B5A9471-3AF5-46D5-94FE-B1CC5CF319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0"/>
            <a:ext cx="6096000" cy="6858000"/>
          </a:xfrm>
          <a:noFill/>
        </p:spPr>
      </p:pic>
      <p:sp>
        <p:nvSpPr>
          <p:cNvPr id="3" name="Content Placeholder 2">
            <a:extLst>
              <a:ext uri="{FF2B5EF4-FFF2-40B4-BE49-F238E27FC236}">
                <a16:creationId xmlns:a16="http://schemas.microsoft.com/office/drawing/2014/main" id="{7E87EEEB-39DD-4DA9-A8F3-2FC3DB9EDD47}"/>
              </a:ext>
            </a:extLst>
          </p:cNvPr>
          <p:cNvSpPr>
            <a:spLocks noGrp="1"/>
          </p:cNvSpPr>
          <p:nvPr>
            <p:ph type="body" sz="half" idx="2"/>
          </p:nvPr>
        </p:nvSpPr>
        <p:spPr>
          <a:xfrm>
            <a:off x="122895" y="2284478"/>
            <a:ext cx="5850210" cy="4691063"/>
          </a:xfrm>
        </p:spPr>
        <p:txBody>
          <a:bodyPr wrap="square" anchor="t">
            <a:normAutofit/>
          </a:bodyPr>
          <a:lstStyle/>
          <a:p>
            <a:pPr marL="285750" indent="-285750">
              <a:buFont typeface="Arial" panose="020B0604020202020204" pitchFamily="34" charset="0"/>
              <a:buChar char="•"/>
            </a:pPr>
            <a:r>
              <a:rPr lang="en-IE" sz="3200" dirty="0">
                <a:solidFill>
                  <a:schemeClr val="accent1"/>
                </a:solidFill>
              </a:rPr>
              <a:t>Five Stages of Grief</a:t>
            </a:r>
          </a:p>
          <a:p>
            <a:pPr marL="742950" lvl="1" indent="-285750">
              <a:buFont typeface="Arial" panose="020B0604020202020204" pitchFamily="34" charset="0"/>
              <a:buChar char="•"/>
            </a:pPr>
            <a:r>
              <a:rPr lang="en-IE" sz="2400" dirty="0">
                <a:solidFill>
                  <a:schemeClr val="accent1"/>
                </a:solidFill>
              </a:rPr>
              <a:t>Denial</a:t>
            </a:r>
          </a:p>
          <a:p>
            <a:pPr marL="742950" lvl="1" indent="-285750">
              <a:buFont typeface="Arial" panose="020B0604020202020204" pitchFamily="34" charset="0"/>
              <a:buChar char="•"/>
            </a:pPr>
            <a:r>
              <a:rPr lang="en-IE" sz="2400" dirty="0">
                <a:solidFill>
                  <a:schemeClr val="accent1"/>
                </a:solidFill>
              </a:rPr>
              <a:t>Anger</a:t>
            </a:r>
          </a:p>
          <a:p>
            <a:pPr marL="742950" lvl="1" indent="-285750">
              <a:buFont typeface="Arial" panose="020B0604020202020204" pitchFamily="34" charset="0"/>
              <a:buChar char="•"/>
            </a:pPr>
            <a:r>
              <a:rPr lang="en-IE" sz="2400" dirty="0">
                <a:solidFill>
                  <a:schemeClr val="accent1"/>
                </a:solidFill>
              </a:rPr>
              <a:t>Bargaining</a:t>
            </a:r>
          </a:p>
          <a:p>
            <a:pPr marL="742950" lvl="1" indent="-285750">
              <a:buFont typeface="Arial" panose="020B0604020202020204" pitchFamily="34" charset="0"/>
              <a:buChar char="•"/>
            </a:pPr>
            <a:r>
              <a:rPr lang="en-IE" sz="2400" dirty="0">
                <a:solidFill>
                  <a:schemeClr val="accent1"/>
                </a:solidFill>
              </a:rPr>
              <a:t>Depression</a:t>
            </a:r>
          </a:p>
          <a:p>
            <a:pPr marL="742950" lvl="1" indent="-285750">
              <a:buFont typeface="Arial" panose="020B0604020202020204" pitchFamily="34" charset="0"/>
              <a:buChar char="•"/>
            </a:pPr>
            <a:r>
              <a:rPr lang="en-IE" sz="2400" dirty="0">
                <a:solidFill>
                  <a:schemeClr val="accent1"/>
                </a:solidFill>
              </a:rPr>
              <a:t>Acceptance</a:t>
            </a:r>
          </a:p>
          <a:p>
            <a:pPr marL="285750" indent="-285750">
              <a:buFont typeface="Arial" panose="020B0604020202020204" pitchFamily="34" charset="0"/>
              <a:buChar char="•"/>
            </a:pPr>
            <a:r>
              <a:rPr lang="en-IE" sz="3200" dirty="0">
                <a:solidFill>
                  <a:schemeClr val="accent1"/>
                </a:solidFill>
              </a:rPr>
              <a:t>Organisational Terms </a:t>
            </a:r>
          </a:p>
          <a:p>
            <a:pPr marL="742950" lvl="1" indent="-285750">
              <a:buFont typeface="Arial" panose="020B0604020202020204" pitchFamily="34" charset="0"/>
              <a:buChar char="•"/>
            </a:pPr>
            <a:r>
              <a:rPr lang="en-IE" sz="2400" dirty="0">
                <a:solidFill>
                  <a:schemeClr val="accent1"/>
                </a:solidFill>
              </a:rPr>
              <a:t>‘Coping Cycle’</a:t>
            </a:r>
          </a:p>
          <a:p>
            <a:pPr marL="742950" lvl="1" indent="-285750">
              <a:buFont typeface="Arial" panose="020B0604020202020204" pitchFamily="34" charset="0"/>
              <a:buChar char="•"/>
            </a:pPr>
            <a:r>
              <a:rPr lang="en-IE" sz="2400" dirty="0">
                <a:solidFill>
                  <a:schemeClr val="accent1"/>
                </a:solidFill>
              </a:rPr>
              <a:t>DERC</a:t>
            </a:r>
          </a:p>
          <a:p>
            <a:pPr marL="285750" indent="-285750">
              <a:buFont typeface="Arial" panose="020B0604020202020204" pitchFamily="34" charset="0"/>
              <a:buChar char="•"/>
            </a:pPr>
            <a:endParaRPr lang="en-IE" sz="1400" dirty="0"/>
          </a:p>
          <a:p>
            <a:pPr marL="742950" lvl="1" indent="-285750">
              <a:buFont typeface="Arial" panose="020B0604020202020204" pitchFamily="34" charset="0"/>
              <a:buChar char="•"/>
            </a:pPr>
            <a:endParaRPr lang="en-IE" dirty="0"/>
          </a:p>
          <a:p>
            <a:pPr marL="742950" lvl="1" indent="-285750">
              <a:buFont typeface="Arial" panose="020B0604020202020204" pitchFamily="34" charset="0"/>
              <a:buChar char="•"/>
            </a:pPr>
            <a:endParaRPr lang="en-IE" dirty="0"/>
          </a:p>
          <a:p>
            <a:pPr marL="742950" lvl="1" indent="-285750">
              <a:buFont typeface="Arial" panose="020B0604020202020204" pitchFamily="34" charset="0"/>
              <a:buChar char="•"/>
            </a:pPr>
            <a:endParaRPr lang="en-IE" dirty="0"/>
          </a:p>
          <a:p>
            <a:pPr lvl="1"/>
            <a:endParaRPr lang="en-IE" dirty="0"/>
          </a:p>
        </p:txBody>
      </p:sp>
    </p:spTree>
    <p:extLst>
      <p:ext uri="{BB962C8B-B14F-4D97-AF65-F5344CB8AC3E}">
        <p14:creationId xmlns:p14="http://schemas.microsoft.com/office/powerpoint/2010/main" val="35942091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0146FD1B-CED1-41FF-829E-042FAD6D813C}"/>
              </a:ext>
            </a:extLst>
          </p:cNvPr>
          <p:cNvSpPr>
            <a:spLocks noGrp="1"/>
          </p:cNvSpPr>
          <p:nvPr>
            <p:ph type="title"/>
          </p:nvPr>
        </p:nvSpPr>
        <p:spPr>
          <a:xfrm>
            <a:off x="634314" y="274638"/>
            <a:ext cx="3987114" cy="1143000"/>
          </a:xfrm>
        </p:spPr>
        <p:txBody>
          <a:bodyPr wrap="square" anchor="ctr">
            <a:normAutofit/>
          </a:bodyPr>
          <a:lstStyle/>
          <a:p>
            <a:r>
              <a:rPr lang="en-IE" b="1" dirty="0">
                <a:solidFill>
                  <a:schemeClr val="accent1"/>
                </a:solidFill>
              </a:rPr>
              <a:t>DREC (Ask &amp; Tell)</a:t>
            </a:r>
            <a:endParaRPr lang="en-US" b="1" dirty="0">
              <a:solidFill>
                <a:schemeClr val="accent1"/>
              </a:solidFill>
            </a:endParaRPr>
          </a:p>
        </p:txBody>
      </p:sp>
      <p:sp>
        <p:nvSpPr>
          <p:cNvPr id="16" name="Content Placeholder 2">
            <a:extLst>
              <a:ext uri="{FF2B5EF4-FFF2-40B4-BE49-F238E27FC236}">
                <a16:creationId xmlns:a16="http://schemas.microsoft.com/office/drawing/2014/main" id="{10BA7E12-907B-43A8-A8F4-E2CD4178816B}"/>
              </a:ext>
            </a:extLst>
          </p:cNvPr>
          <p:cNvSpPr>
            <a:spLocks noGrp="1"/>
          </p:cNvSpPr>
          <p:nvPr>
            <p:ph sz="half" idx="1"/>
          </p:nvPr>
        </p:nvSpPr>
        <p:spPr>
          <a:xfrm>
            <a:off x="1" y="1437975"/>
            <a:ext cx="6071440" cy="5145387"/>
          </a:xfrm>
        </p:spPr>
        <p:txBody>
          <a:bodyPr wrap="square" anchor="t">
            <a:normAutofit fontScale="92500" lnSpcReduction="10000"/>
          </a:bodyPr>
          <a:lstStyle/>
          <a:p>
            <a:pPr>
              <a:lnSpc>
                <a:spcPct val="90000"/>
              </a:lnSpc>
            </a:pPr>
            <a:r>
              <a:rPr lang="en-IE" sz="2000" b="1" dirty="0">
                <a:solidFill>
                  <a:schemeClr val="accent1"/>
                </a:solidFill>
              </a:rPr>
              <a:t>Denial</a:t>
            </a:r>
            <a:r>
              <a:rPr lang="en-IE" sz="2000" dirty="0">
                <a:solidFill>
                  <a:schemeClr val="accent1"/>
                </a:solidFill>
              </a:rPr>
              <a:t> </a:t>
            </a:r>
          </a:p>
          <a:p>
            <a:pPr lvl="1">
              <a:lnSpc>
                <a:spcPct val="90000"/>
              </a:lnSpc>
            </a:pPr>
            <a:r>
              <a:rPr lang="en-IE" sz="1800" dirty="0">
                <a:solidFill>
                  <a:schemeClr val="accent1"/>
                </a:solidFill>
              </a:rPr>
              <a:t>Not me! </a:t>
            </a:r>
            <a:r>
              <a:rPr lang="en-IE" sz="1800" b="1" dirty="0">
                <a:solidFill>
                  <a:schemeClr val="accent1"/>
                </a:solidFill>
              </a:rPr>
              <a:t>(Tell)</a:t>
            </a:r>
          </a:p>
          <a:p>
            <a:pPr lvl="1">
              <a:lnSpc>
                <a:spcPct val="90000"/>
              </a:lnSpc>
            </a:pPr>
            <a:r>
              <a:rPr lang="en-IE" sz="1800" dirty="0">
                <a:solidFill>
                  <a:schemeClr val="accent1"/>
                </a:solidFill>
              </a:rPr>
              <a:t>Specific instructions, to tell what to do next</a:t>
            </a:r>
          </a:p>
          <a:p>
            <a:pPr>
              <a:lnSpc>
                <a:spcPct val="90000"/>
              </a:lnSpc>
            </a:pPr>
            <a:r>
              <a:rPr lang="en-IE" sz="2000" b="1" dirty="0">
                <a:solidFill>
                  <a:schemeClr val="accent1"/>
                </a:solidFill>
              </a:rPr>
              <a:t>Resistance</a:t>
            </a:r>
            <a:r>
              <a:rPr lang="en-IE" sz="2000" dirty="0">
                <a:solidFill>
                  <a:schemeClr val="accent1"/>
                </a:solidFill>
              </a:rPr>
              <a:t> </a:t>
            </a:r>
          </a:p>
          <a:p>
            <a:pPr lvl="1">
              <a:lnSpc>
                <a:spcPct val="90000"/>
              </a:lnSpc>
            </a:pPr>
            <a:r>
              <a:rPr lang="en-IE" sz="1900" dirty="0">
                <a:solidFill>
                  <a:schemeClr val="accent1"/>
                </a:solidFill>
              </a:rPr>
              <a:t>Not Now? </a:t>
            </a:r>
            <a:r>
              <a:rPr lang="en-IE" sz="1900" b="1" dirty="0">
                <a:solidFill>
                  <a:schemeClr val="accent1"/>
                </a:solidFill>
              </a:rPr>
              <a:t>(Ask)</a:t>
            </a:r>
          </a:p>
          <a:p>
            <a:pPr lvl="1">
              <a:lnSpc>
                <a:spcPct val="90000"/>
              </a:lnSpc>
            </a:pPr>
            <a:r>
              <a:rPr lang="en-IE" sz="1900" dirty="0">
                <a:solidFill>
                  <a:schemeClr val="accent1"/>
                </a:solidFill>
              </a:rPr>
              <a:t>What are you going to do next?</a:t>
            </a:r>
          </a:p>
          <a:p>
            <a:pPr>
              <a:lnSpc>
                <a:spcPct val="90000"/>
              </a:lnSpc>
            </a:pPr>
            <a:r>
              <a:rPr lang="en-IE" sz="2000" b="1" dirty="0">
                <a:solidFill>
                  <a:schemeClr val="accent1"/>
                </a:solidFill>
              </a:rPr>
              <a:t>Exploration</a:t>
            </a:r>
          </a:p>
          <a:p>
            <a:pPr lvl="1">
              <a:lnSpc>
                <a:spcPct val="90000"/>
              </a:lnSpc>
            </a:pPr>
            <a:r>
              <a:rPr lang="en-IE" sz="1900" dirty="0">
                <a:solidFill>
                  <a:schemeClr val="accent1"/>
                </a:solidFill>
              </a:rPr>
              <a:t>What About? </a:t>
            </a:r>
            <a:r>
              <a:rPr lang="en-IE" sz="1900" b="1" dirty="0">
                <a:solidFill>
                  <a:schemeClr val="accent1"/>
                </a:solidFill>
              </a:rPr>
              <a:t>(Tell)</a:t>
            </a:r>
          </a:p>
          <a:p>
            <a:pPr lvl="1">
              <a:lnSpc>
                <a:spcPct val="90000"/>
              </a:lnSpc>
            </a:pPr>
            <a:r>
              <a:rPr lang="en-IE" sz="1900" dirty="0">
                <a:solidFill>
                  <a:schemeClr val="accent1"/>
                </a:solidFill>
              </a:rPr>
              <a:t>Looking to the future</a:t>
            </a:r>
          </a:p>
          <a:p>
            <a:pPr lvl="2"/>
            <a:r>
              <a:rPr lang="en-IE" sz="1500" dirty="0">
                <a:solidFill>
                  <a:schemeClr val="accent1"/>
                </a:solidFill>
              </a:rPr>
              <a:t>Danger of trying to do everything </a:t>
            </a:r>
          </a:p>
          <a:p>
            <a:pPr lvl="2"/>
            <a:r>
              <a:rPr lang="en-IE" sz="1500" dirty="0">
                <a:solidFill>
                  <a:schemeClr val="accent1"/>
                </a:solidFill>
              </a:rPr>
              <a:t>Overloaded</a:t>
            </a:r>
          </a:p>
          <a:p>
            <a:pPr lvl="1">
              <a:lnSpc>
                <a:spcPct val="90000"/>
              </a:lnSpc>
            </a:pPr>
            <a:r>
              <a:rPr lang="en-IE" sz="1900" dirty="0">
                <a:solidFill>
                  <a:schemeClr val="accent1"/>
                </a:solidFill>
              </a:rPr>
              <a:t>Tell the individual to choose their focus</a:t>
            </a:r>
          </a:p>
          <a:p>
            <a:pPr>
              <a:lnSpc>
                <a:spcPct val="90000"/>
              </a:lnSpc>
            </a:pPr>
            <a:r>
              <a:rPr lang="en-IE" sz="2000" b="1" dirty="0">
                <a:solidFill>
                  <a:schemeClr val="accent1"/>
                </a:solidFill>
              </a:rPr>
              <a:t>Commitment</a:t>
            </a:r>
          </a:p>
          <a:p>
            <a:pPr lvl="1">
              <a:lnSpc>
                <a:spcPct val="90000"/>
              </a:lnSpc>
            </a:pPr>
            <a:r>
              <a:rPr lang="en-IE" sz="1800" dirty="0">
                <a:solidFill>
                  <a:schemeClr val="accent1"/>
                </a:solidFill>
              </a:rPr>
              <a:t>Lets do it! </a:t>
            </a:r>
            <a:r>
              <a:rPr lang="en-IE" sz="1800" b="1" dirty="0">
                <a:solidFill>
                  <a:schemeClr val="accent1"/>
                </a:solidFill>
              </a:rPr>
              <a:t>(Ask) </a:t>
            </a:r>
          </a:p>
          <a:p>
            <a:pPr lvl="1">
              <a:lnSpc>
                <a:spcPct val="90000"/>
              </a:lnSpc>
            </a:pPr>
            <a:r>
              <a:rPr lang="en-IE" sz="1800" dirty="0">
                <a:solidFill>
                  <a:schemeClr val="accent1"/>
                </a:solidFill>
              </a:rPr>
              <a:t>Asking to learn - what they will do next</a:t>
            </a:r>
          </a:p>
          <a:p>
            <a:pPr marL="0" indent="0">
              <a:buNone/>
            </a:pPr>
            <a:r>
              <a:rPr lang="en-IE" sz="1800" dirty="0">
                <a:solidFill>
                  <a:schemeClr val="accent1"/>
                </a:solidFill>
              </a:rPr>
              <a:t>Takes time to work through the cycle, don’t hurry. If pressurized can revert back to denial (Tarzan Swing)</a:t>
            </a:r>
          </a:p>
          <a:p>
            <a:pPr>
              <a:lnSpc>
                <a:spcPct val="90000"/>
              </a:lnSpc>
            </a:pPr>
            <a:endParaRPr lang="en-GB" sz="1800" dirty="0"/>
          </a:p>
        </p:txBody>
      </p:sp>
      <p:pic>
        <p:nvPicPr>
          <p:cNvPr id="5" name="Content Placeholder 4" descr="A screenshot of text&#10;&#10;Description automatically generated">
            <a:extLst>
              <a:ext uri="{FF2B5EF4-FFF2-40B4-BE49-F238E27FC236}">
                <a16:creationId xmlns:a16="http://schemas.microsoft.com/office/drawing/2014/main" id="{1A068621-2A56-401F-A16F-BF5640EB23F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71441" y="1124465"/>
            <a:ext cx="6120559" cy="5458897"/>
          </a:xfrm>
          <a:noFill/>
        </p:spPr>
      </p:pic>
    </p:spTree>
    <p:extLst>
      <p:ext uri="{BB962C8B-B14F-4D97-AF65-F5344CB8AC3E}">
        <p14:creationId xmlns:p14="http://schemas.microsoft.com/office/powerpoint/2010/main" val="7926713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246" y="195004"/>
            <a:ext cx="10515600" cy="1325563"/>
          </a:xfrm>
        </p:spPr>
        <p:txBody>
          <a:bodyPr>
            <a:noAutofit/>
          </a:bodyPr>
          <a:lstStyle/>
          <a:p>
            <a:pPr algn="ctr"/>
            <a:r>
              <a:rPr lang="en-US" b="1" dirty="0">
                <a:solidFill>
                  <a:schemeClr val="accent1"/>
                </a:solidFill>
              </a:rPr>
              <a:t>Creating Preparedness for Change</a:t>
            </a:r>
            <a:br>
              <a:rPr lang="en-US" b="1" dirty="0">
                <a:solidFill>
                  <a:schemeClr val="accent1"/>
                </a:solidFill>
              </a:rPr>
            </a:br>
            <a:r>
              <a:rPr lang="en-US" b="1" dirty="0">
                <a:solidFill>
                  <a:schemeClr val="accent1"/>
                </a:solidFill>
              </a:rPr>
              <a:t>Attitudinal &amp; Behavioural Perspectives</a:t>
            </a:r>
          </a:p>
        </p:txBody>
      </p:sp>
      <p:graphicFrame>
        <p:nvGraphicFramePr>
          <p:cNvPr id="6" name="Table 6">
            <a:extLst>
              <a:ext uri="{FF2B5EF4-FFF2-40B4-BE49-F238E27FC236}">
                <a16:creationId xmlns:a16="http://schemas.microsoft.com/office/drawing/2014/main" id="{16C903F5-DE8E-4966-8345-DD1D15F03B55}"/>
              </a:ext>
            </a:extLst>
          </p:cNvPr>
          <p:cNvGraphicFramePr>
            <a:graphicFrameLocks noGrp="1"/>
          </p:cNvGraphicFramePr>
          <p:nvPr>
            <p:ph idx="1"/>
            <p:extLst>
              <p:ext uri="{D42A27DB-BD31-4B8C-83A1-F6EECF244321}">
                <p14:modId xmlns:p14="http://schemas.microsoft.com/office/powerpoint/2010/main" val="1886386264"/>
              </p:ext>
            </p:extLst>
          </p:nvPr>
        </p:nvGraphicFramePr>
        <p:xfrm>
          <a:off x="365051" y="1461182"/>
          <a:ext cx="11461897" cy="5212080"/>
        </p:xfrm>
        <a:graphic>
          <a:graphicData uri="http://schemas.openxmlformats.org/drawingml/2006/table">
            <a:tbl>
              <a:tblPr firstRow="1" bandRow="1">
                <a:tableStyleId>{5C22544A-7EE6-4342-B048-85BDC9FD1C3A}</a:tableStyleId>
              </a:tblPr>
              <a:tblGrid>
                <a:gridCol w="2667488">
                  <a:extLst>
                    <a:ext uri="{9D8B030D-6E8A-4147-A177-3AD203B41FA5}">
                      <a16:colId xmlns:a16="http://schemas.microsoft.com/office/drawing/2014/main" val="2701853293"/>
                    </a:ext>
                  </a:extLst>
                </a:gridCol>
                <a:gridCol w="8794409">
                  <a:extLst>
                    <a:ext uri="{9D8B030D-6E8A-4147-A177-3AD203B41FA5}">
                      <a16:colId xmlns:a16="http://schemas.microsoft.com/office/drawing/2014/main" val="223804740"/>
                    </a:ext>
                  </a:extLst>
                </a:gridCol>
              </a:tblGrid>
              <a:tr h="370840">
                <a:tc>
                  <a:txBody>
                    <a:bodyPr/>
                    <a:lstStyle/>
                    <a:p>
                      <a:r>
                        <a:rPr lang="en-IE" sz="2400" dirty="0"/>
                        <a:t>Focus</a:t>
                      </a:r>
                    </a:p>
                  </a:txBody>
                  <a:tcPr/>
                </a:tc>
                <a:tc>
                  <a:txBody>
                    <a:bodyPr/>
                    <a:lstStyle/>
                    <a:p>
                      <a:r>
                        <a:rPr lang="en-IE" sz="2400" dirty="0"/>
                        <a:t>Definition</a:t>
                      </a:r>
                    </a:p>
                  </a:txBody>
                  <a:tcPr/>
                </a:tc>
                <a:extLst>
                  <a:ext uri="{0D108BD9-81ED-4DB2-BD59-A6C34878D82A}">
                    <a16:rowId xmlns:a16="http://schemas.microsoft.com/office/drawing/2014/main" val="1863261696"/>
                  </a:ext>
                </a:extLst>
              </a:tr>
              <a:tr h="370840">
                <a:tc>
                  <a:txBody>
                    <a:bodyPr/>
                    <a:lstStyle/>
                    <a:p>
                      <a:r>
                        <a:rPr lang="en-IE" dirty="0"/>
                        <a:t>Readiness for Change</a:t>
                      </a:r>
                    </a:p>
                  </a:txBody>
                  <a:tcPr/>
                </a:tc>
                <a:tc>
                  <a:txBody>
                    <a:bodyPr/>
                    <a:lstStyle/>
                    <a:p>
                      <a:r>
                        <a:rPr lang="en-IE" dirty="0"/>
                        <a:t>‘An individual’s beliefs, attitudes, and intentions regarding the extent to which changes are needed and the organisation's capacity to successfully undertake those changes’ (Armenakis, Harris and Mossholder, 1993:681)</a:t>
                      </a:r>
                    </a:p>
                  </a:txBody>
                  <a:tcPr/>
                </a:tc>
                <a:extLst>
                  <a:ext uri="{0D108BD9-81ED-4DB2-BD59-A6C34878D82A}">
                    <a16:rowId xmlns:a16="http://schemas.microsoft.com/office/drawing/2014/main" val="1820935803"/>
                  </a:ext>
                </a:extLst>
              </a:tr>
              <a:tr h="370840">
                <a:tc>
                  <a:txBody>
                    <a:bodyPr/>
                    <a:lstStyle/>
                    <a:p>
                      <a:r>
                        <a:rPr lang="en-IE" dirty="0"/>
                        <a:t>Openness to Change</a:t>
                      </a:r>
                    </a:p>
                  </a:txBody>
                  <a:tcPr/>
                </a:tc>
                <a:tc>
                  <a:txBody>
                    <a:bodyPr/>
                    <a:lstStyle/>
                    <a:p>
                      <a:r>
                        <a:rPr lang="en-IE" dirty="0"/>
                        <a:t>‘Positive affect about the positive consequences of change’ (Miller, Johnson and Grau, 1994:60)</a:t>
                      </a:r>
                    </a:p>
                  </a:txBody>
                  <a:tcPr/>
                </a:tc>
                <a:extLst>
                  <a:ext uri="{0D108BD9-81ED-4DB2-BD59-A6C34878D82A}">
                    <a16:rowId xmlns:a16="http://schemas.microsoft.com/office/drawing/2014/main" val="1368333637"/>
                  </a:ext>
                </a:extLst>
              </a:tr>
              <a:tr h="370840">
                <a:tc>
                  <a:txBody>
                    <a:bodyPr/>
                    <a:lstStyle/>
                    <a:p>
                      <a:r>
                        <a:rPr lang="en-IE" dirty="0"/>
                        <a:t>Commitment to Change</a:t>
                      </a:r>
                    </a:p>
                  </a:txBody>
                  <a:tcPr/>
                </a:tc>
                <a:tc>
                  <a:txBody>
                    <a:bodyPr/>
                    <a:lstStyle/>
                    <a:p>
                      <a:r>
                        <a:rPr lang="en-IE" dirty="0"/>
                        <a:t>‘A mindset that binds an individual to a course of action deemed necessary for the successful implementation of a change initiative’ (</a:t>
                      </a:r>
                      <a:r>
                        <a:rPr lang="en-IE" dirty="0" err="1"/>
                        <a:t>Herscovitch</a:t>
                      </a:r>
                      <a:r>
                        <a:rPr lang="en-IE" dirty="0"/>
                        <a:t> and Meyer, 2002:475). This mindset can take different forms: </a:t>
                      </a:r>
                    </a:p>
                    <a:p>
                      <a:pPr marL="342900" indent="-342900">
                        <a:buAutoNum type="arabicParenR"/>
                      </a:pPr>
                      <a:r>
                        <a:rPr lang="en-IE" dirty="0"/>
                        <a:t>A desire to provide support for the change based on a belief in its inherent benefits (affective commitment to change)</a:t>
                      </a:r>
                    </a:p>
                    <a:p>
                      <a:pPr marL="342900" indent="-342900">
                        <a:buAutoNum type="arabicParenR"/>
                      </a:pPr>
                      <a:r>
                        <a:rPr lang="en-IE" dirty="0"/>
                        <a:t>A recognition that there are costs associated with failure to provide support for the change (continuance commitment to change)</a:t>
                      </a:r>
                    </a:p>
                    <a:p>
                      <a:pPr marL="342900" indent="-342900">
                        <a:buAutoNum type="arabicParenR"/>
                      </a:pPr>
                      <a:r>
                        <a:rPr lang="en-IE" dirty="0"/>
                        <a:t>A sense of obligation to provide support for the change (normative commitment to change)</a:t>
                      </a:r>
                    </a:p>
                  </a:txBody>
                  <a:tcPr/>
                </a:tc>
                <a:extLst>
                  <a:ext uri="{0D108BD9-81ED-4DB2-BD59-A6C34878D82A}">
                    <a16:rowId xmlns:a16="http://schemas.microsoft.com/office/drawing/2014/main" val="3549753038"/>
                  </a:ext>
                </a:extLst>
              </a:tr>
              <a:tr h="370840">
                <a:tc>
                  <a:txBody>
                    <a:bodyPr/>
                    <a:lstStyle/>
                    <a:p>
                      <a:r>
                        <a:rPr lang="en-IE" dirty="0"/>
                        <a:t>Coping with Change</a:t>
                      </a:r>
                    </a:p>
                  </a:txBody>
                  <a:tcPr/>
                </a:tc>
                <a:tc>
                  <a:txBody>
                    <a:bodyPr/>
                    <a:lstStyle/>
                    <a:p>
                      <a:r>
                        <a:rPr lang="en-IE" dirty="0"/>
                        <a:t>‘Cognitive and behavioural efforts to deal with experiences that tax or exceed one’s resources’ (Folkman et al,.1986:993)</a:t>
                      </a:r>
                    </a:p>
                  </a:txBody>
                  <a:tcPr/>
                </a:tc>
                <a:extLst>
                  <a:ext uri="{0D108BD9-81ED-4DB2-BD59-A6C34878D82A}">
                    <a16:rowId xmlns:a16="http://schemas.microsoft.com/office/drawing/2014/main" val="2206337268"/>
                  </a:ext>
                </a:extLst>
              </a:tr>
            </a:tbl>
          </a:graphicData>
        </a:graphic>
      </p:graphicFrame>
    </p:spTree>
    <p:extLst>
      <p:ext uri="{BB962C8B-B14F-4D97-AF65-F5344CB8AC3E}">
        <p14:creationId xmlns:p14="http://schemas.microsoft.com/office/powerpoint/2010/main" val="19192387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07410" y="914900"/>
            <a:ext cx="9248777" cy="838200"/>
          </a:xfrm>
        </p:spPr>
        <p:txBody>
          <a:bodyPr wrap="square" anchor="ctr">
            <a:noAutofit/>
          </a:bodyPr>
          <a:lstStyle/>
          <a:p>
            <a:pPr algn="ctr">
              <a:lnSpc>
                <a:spcPct val="90000"/>
              </a:lnSpc>
            </a:pPr>
            <a:r>
              <a:rPr lang="en-US" b="1" dirty="0">
                <a:solidFill>
                  <a:schemeClr val="accent1"/>
                </a:solidFill>
              </a:rPr>
              <a:t>Creating Preparedness For Change</a:t>
            </a:r>
            <a:br>
              <a:rPr lang="en-US" b="1" dirty="0">
                <a:solidFill>
                  <a:schemeClr val="accent1"/>
                </a:solidFill>
              </a:rPr>
            </a:br>
            <a:r>
              <a:rPr lang="en-US" b="1" dirty="0">
                <a:solidFill>
                  <a:schemeClr val="accent1"/>
                </a:solidFill>
              </a:rPr>
              <a:t>Attitudinal &amp; Behavioural Perspectives</a:t>
            </a:r>
            <a:br>
              <a:rPr lang="en-US" b="1" dirty="0"/>
            </a:br>
            <a:endParaRPr lang="en-US" b="1" dirty="0"/>
          </a:p>
        </p:txBody>
      </p:sp>
      <p:graphicFrame>
        <p:nvGraphicFramePr>
          <p:cNvPr id="6" name="Content Placeholder 2">
            <a:extLst>
              <a:ext uri="{FF2B5EF4-FFF2-40B4-BE49-F238E27FC236}">
                <a16:creationId xmlns:a16="http://schemas.microsoft.com/office/drawing/2014/main" id="{C3C5B018-817C-4B5E-9CF8-BA692C055FB4}"/>
              </a:ext>
            </a:extLst>
          </p:cNvPr>
          <p:cNvGraphicFramePr>
            <a:graphicFrameLocks noGrp="1"/>
          </p:cNvGraphicFramePr>
          <p:nvPr>
            <p:ph idx="1"/>
          </p:nvPr>
        </p:nvGraphicFramePr>
        <p:xfrm>
          <a:off x="1671796" y="1311007"/>
          <a:ext cx="8876984" cy="5115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a16="http://schemas.microsoft.com/office/drawing/2014/main" id="{F7ED338D-A384-42A1-AECC-486F32678A75}"/>
              </a:ext>
            </a:extLst>
          </p:cNvPr>
          <p:cNvSpPr/>
          <p:nvPr/>
        </p:nvSpPr>
        <p:spPr>
          <a:xfrm>
            <a:off x="1538288" y="6442502"/>
            <a:ext cx="4572000" cy="830997"/>
          </a:xfrm>
          <a:prstGeom prst="rect">
            <a:avLst/>
          </a:prstGeom>
        </p:spPr>
        <p:txBody>
          <a:bodyPr>
            <a:spAutoFit/>
          </a:bodyPr>
          <a:lstStyle/>
          <a:p>
            <a:r>
              <a:rPr lang="en-US" sz="1200" dirty="0"/>
              <a:t>(Axtell et al., 2002; Conway and Monks, 2008; </a:t>
            </a:r>
            <a:r>
              <a:rPr lang="en-US" sz="1200" dirty="0" err="1"/>
              <a:t>Oreg</a:t>
            </a:r>
            <a:r>
              <a:rPr lang="en-US" sz="1200" dirty="0"/>
              <a:t> et al., 2011)</a:t>
            </a:r>
            <a:br>
              <a:rPr lang="en-US" dirty="0"/>
            </a:br>
            <a:br>
              <a:rPr lang="en-US" b="1" dirty="0"/>
            </a:br>
            <a:endParaRPr lang="en-IE" dirty="0"/>
          </a:p>
        </p:txBody>
      </p:sp>
    </p:spTree>
    <p:extLst>
      <p:ext uri="{BB962C8B-B14F-4D97-AF65-F5344CB8AC3E}">
        <p14:creationId xmlns:p14="http://schemas.microsoft.com/office/powerpoint/2010/main" val="2031408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1AD1AD-6625-4912-91AE-007EDEE65FD2}"/>
              </a:ext>
            </a:extLst>
          </p:cNvPr>
          <p:cNvSpPr>
            <a:spLocks noGrp="1"/>
          </p:cNvSpPr>
          <p:nvPr>
            <p:ph type="title"/>
          </p:nvPr>
        </p:nvSpPr>
        <p:spPr>
          <a:xfrm>
            <a:off x="90107" y="290062"/>
            <a:ext cx="6096000" cy="1671569"/>
          </a:xfrm>
        </p:spPr>
        <p:txBody>
          <a:bodyPr>
            <a:noAutofit/>
          </a:bodyPr>
          <a:lstStyle/>
          <a:p>
            <a:pPr algn="ctr"/>
            <a:r>
              <a:rPr lang="en-GB" b="1" dirty="0">
                <a:solidFill>
                  <a:schemeClr val="accent1"/>
                </a:solidFill>
              </a:rPr>
              <a:t>Managing &amp; Celebrating </a:t>
            </a:r>
            <a:br>
              <a:rPr lang="en-GB" b="1" dirty="0">
                <a:solidFill>
                  <a:schemeClr val="accent1"/>
                </a:solidFill>
              </a:rPr>
            </a:br>
            <a:r>
              <a:rPr lang="en-GB" b="1" dirty="0">
                <a:solidFill>
                  <a:schemeClr val="accent1"/>
                </a:solidFill>
              </a:rPr>
              <a:t>Resistance to Change </a:t>
            </a:r>
            <a:endParaRPr lang="en-IE" dirty="0">
              <a:solidFill>
                <a:schemeClr val="accent1"/>
              </a:solidFill>
            </a:endParaRPr>
          </a:p>
        </p:txBody>
      </p:sp>
      <p:sp>
        <p:nvSpPr>
          <p:cNvPr id="3" name="Content Placeholder 2">
            <a:extLst>
              <a:ext uri="{FF2B5EF4-FFF2-40B4-BE49-F238E27FC236}">
                <a16:creationId xmlns:a16="http://schemas.microsoft.com/office/drawing/2014/main" id="{90A80874-1140-4AC9-9789-1DA864617DD4}"/>
              </a:ext>
            </a:extLst>
          </p:cNvPr>
          <p:cNvSpPr>
            <a:spLocks noGrp="1"/>
          </p:cNvSpPr>
          <p:nvPr>
            <p:ph idx="1"/>
          </p:nvPr>
        </p:nvSpPr>
        <p:spPr>
          <a:xfrm>
            <a:off x="-1" y="2170344"/>
            <a:ext cx="6186107" cy="4687655"/>
          </a:xfrm>
        </p:spPr>
        <p:txBody>
          <a:bodyPr>
            <a:normAutofit/>
          </a:bodyPr>
          <a:lstStyle/>
          <a:p>
            <a:pPr marL="400050" indent="-400050"/>
            <a:r>
              <a:rPr lang="en-US" sz="2400" dirty="0">
                <a:solidFill>
                  <a:schemeClr val="accent1"/>
                </a:solidFill>
              </a:rPr>
              <a:t>Participation and involvement</a:t>
            </a:r>
          </a:p>
          <a:p>
            <a:pPr marL="400050" indent="-400050"/>
            <a:r>
              <a:rPr lang="en-US" sz="2400" dirty="0">
                <a:solidFill>
                  <a:schemeClr val="accent1"/>
                </a:solidFill>
              </a:rPr>
              <a:t>Facilitation and support</a:t>
            </a:r>
          </a:p>
          <a:p>
            <a:pPr marL="400050" indent="-400050"/>
            <a:r>
              <a:rPr lang="en-US" sz="2400" dirty="0">
                <a:solidFill>
                  <a:schemeClr val="accent1"/>
                </a:solidFill>
              </a:rPr>
              <a:t>Negotiation and agreement</a:t>
            </a:r>
          </a:p>
          <a:p>
            <a:pPr marL="400050" indent="-400050"/>
            <a:r>
              <a:rPr lang="en-US" sz="2400" dirty="0">
                <a:solidFill>
                  <a:schemeClr val="accent1"/>
                </a:solidFill>
              </a:rPr>
              <a:t>Political approaches</a:t>
            </a:r>
          </a:p>
          <a:p>
            <a:pPr marL="400050" indent="-400050"/>
            <a:r>
              <a:rPr lang="en-US" sz="2400" dirty="0">
                <a:solidFill>
                  <a:schemeClr val="accent1"/>
                </a:solidFill>
              </a:rPr>
              <a:t>Explicit and implicit coercion</a:t>
            </a:r>
          </a:p>
          <a:p>
            <a:pPr marL="392113" indent="-392113">
              <a:buNone/>
            </a:pPr>
            <a:r>
              <a:rPr lang="en-US" sz="2400" dirty="0">
                <a:solidFill>
                  <a:schemeClr val="accent1"/>
                </a:solidFill>
              </a:rPr>
              <a:t>	(Kotter and Schlesinger, 2008)</a:t>
            </a:r>
          </a:p>
          <a:p>
            <a:pPr marL="400050" indent="-400050"/>
            <a:r>
              <a:rPr lang="en-US" sz="2400" dirty="0">
                <a:solidFill>
                  <a:schemeClr val="accent1"/>
                </a:solidFill>
              </a:rPr>
              <a:t>Productive resistance</a:t>
            </a:r>
          </a:p>
          <a:p>
            <a:pPr marL="857250" lvl="1" indent="-400050"/>
            <a:r>
              <a:rPr lang="en-US" dirty="0">
                <a:solidFill>
                  <a:schemeClr val="accent1"/>
                </a:solidFill>
              </a:rPr>
              <a:t>Enabling change recipients to add value to change processes through conceptual expansion, innovation and the generation of new knowledge</a:t>
            </a:r>
          </a:p>
          <a:p>
            <a:endParaRPr lang="en-IE" sz="1700" dirty="0"/>
          </a:p>
        </p:txBody>
      </p:sp>
      <p:pic>
        <p:nvPicPr>
          <p:cNvPr id="5" name="Picture 4" descr="A picture containing person&#10;&#10;Description automatically generated">
            <a:extLst>
              <a:ext uri="{FF2B5EF4-FFF2-40B4-BE49-F238E27FC236}">
                <a16:creationId xmlns:a16="http://schemas.microsoft.com/office/drawing/2014/main" id="{53D935BE-43BC-4C3F-863D-705A9FC7D1F6}"/>
              </a:ext>
            </a:extLst>
          </p:cNvPr>
          <p:cNvPicPr>
            <a:picLocks noChangeAspect="1"/>
          </p:cNvPicPr>
          <p:nvPr/>
        </p:nvPicPr>
        <p:blipFill rotWithShape="1">
          <a:blip r:embed="rId2">
            <a:extLst>
              <a:ext uri="{28A0092B-C50C-407E-A947-70E740481C1C}">
                <a14:useLocalDpi xmlns:a14="http://schemas.microsoft.com/office/drawing/2010/main" val="0"/>
              </a:ext>
            </a:extLst>
          </a:blip>
          <a:srcRect l="6635" r="5615"/>
          <a:stretch/>
        </p:blipFill>
        <p:spPr>
          <a:xfrm>
            <a:off x="6189155" y="10"/>
            <a:ext cx="6002844" cy="6857990"/>
          </a:xfrm>
          <a:prstGeom prst="rect">
            <a:avLst/>
          </a:prstGeom>
          <a:effectLst/>
        </p:spPr>
      </p:pic>
      <p:sp>
        <p:nvSpPr>
          <p:cNvPr id="6" name="Rectangle 5">
            <a:extLst>
              <a:ext uri="{FF2B5EF4-FFF2-40B4-BE49-F238E27FC236}">
                <a16:creationId xmlns:a16="http://schemas.microsoft.com/office/drawing/2014/main" id="{84535508-706E-426A-9539-482E544BFEA9}"/>
              </a:ext>
            </a:extLst>
          </p:cNvPr>
          <p:cNvSpPr/>
          <p:nvPr/>
        </p:nvSpPr>
        <p:spPr>
          <a:xfrm>
            <a:off x="6479369" y="5713589"/>
            <a:ext cx="5562120" cy="830997"/>
          </a:xfrm>
          <a:prstGeom prst="rect">
            <a:avLst/>
          </a:prstGeom>
        </p:spPr>
        <p:txBody>
          <a:bodyPr wrap="square">
            <a:spAutoFit/>
          </a:bodyPr>
          <a:lstStyle/>
          <a:p>
            <a:pPr algn="ctr"/>
            <a:r>
              <a:rPr lang="en-IE" sz="2000" dirty="0">
                <a:solidFill>
                  <a:schemeClr val="bg1"/>
                </a:solidFill>
              </a:rPr>
              <a:t>“</a:t>
            </a:r>
            <a:r>
              <a:rPr lang="en-IE" sz="2400" dirty="0">
                <a:solidFill>
                  <a:schemeClr val="bg1"/>
                </a:solidFill>
              </a:rPr>
              <a:t>We are the Borg. You will be assimilated. Resistance is futile” The Borg: Star Trek</a:t>
            </a:r>
          </a:p>
        </p:txBody>
      </p:sp>
    </p:spTree>
    <p:extLst>
      <p:ext uri="{BB962C8B-B14F-4D97-AF65-F5344CB8AC3E}">
        <p14:creationId xmlns:p14="http://schemas.microsoft.com/office/powerpoint/2010/main" val="1312991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large crowd of people at a convention&#10;&#10;Description automatically generated with low confidence">
            <a:extLst>
              <a:ext uri="{FF2B5EF4-FFF2-40B4-BE49-F238E27FC236}">
                <a16:creationId xmlns:a16="http://schemas.microsoft.com/office/drawing/2014/main" id="{0F8A894F-49F1-4511-BA6E-0527BE82F957}"/>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9091"/>
          <a:stretch/>
        </p:blipFill>
        <p:spPr>
          <a:xfrm>
            <a:off x="20" y="10"/>
            <a:ext cx="12191980" cy="6857990"/>
          </a:xfrm>
          <a:prstGeom prst="rect">
            <a:avLst/>
          </a:prstGeom>
        </p:spPr>
      </p:pic>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7B44D29-93AC-4FD7-8DC0-A9EFAD48D505}"/>
              </a:ext>
            </a:extLst>
          </p:cNvPr>
          <p:cNvSpPr>
            <a:spLocks noGrp="1"/>
          </p:cNvSpPr>
          <p:nvPr>
            <p:ph type="title"/>
          </p:nvPr>
        </p:nvSpPr>
        <p:spPr>
          <a:xfrm>
            <a:off x="-77822" y="856726"/>
            <a:ext cx="5439526" cy="1043409"/>
          </a:xfrm>
        </p:spPr>
        <p:txBody>
          <a:bodyPr>
            <a:normAutofit fontScale="90000"/>
          </a:bodyPr>
          <a:lstStyle/>
          <a:p>
            <a:pPr algn="ctr"/>
            <a:r>
              <a:rPr lang="en-GB" b="1" dirty="0">
                <a:solidFill>
                  <a:srgbClr val="0070C0"/>
                </a:solidFill>
              </a:rPr>
              <a:t>Co-ordination between Authority &amp; Responsibility </a:t>
            </a:r>
            <a:br>
              <a:rPr lang="en-IE" b="1" dirty="0">
                <a:solidFill>
                  <a:srgbClr val="0070C0"/>
                </a:solidFill>
              </a:rPr>
            </a:br>
            <a:endParaRPr lang="en-IE" b="1" dirty="0">
              <a:solidFill>
                <a:srgbClr val="0070C0"/>
              </a:solidFill>
            </a:endParaRPr>
          </a:p>
        </p:txBody>
      </p:sp>
      <p:sp>
        <p:nvSpPr>
          <p:cNvPr id="3" name="Content Placeholder 2">
            <a:extLst>
              <a:ext uri="{FF2B5EF4-FFF2-40B4-BE49-F238E27FC236}">
                <a16:creationId xmlns:a16="http://schemas.microsoft.com/office/drawing/2014/main" id="{6684A4C4-711A-433D-A324-F8DEC7B1F2E1}"/>
              </a:ext>
            </a:extLst>
          </p:cNvPr>
          <p:cNvSpPr>
            <a:spLocks noGrp="1"/>
          </p:cNvSpPr>
          <p:nvPr>
            <p:ph idx="1"/>
          </p:nvPr>
        </p:nvSpPr>
        <p:spPr>
          <a:xfrm>
            <a:off x="-2333" y="1774371"/>
            <a:ext cx="5050988" cy="3634207"/>
          </a:xfrm>
        </p:spPr>
        <p:txBody>
          <a:bodyPr anchor="t">
            <a:normAutofit/>
          </a:bodyPr>
          <a:lstStyle/>
          <a:p>
            <a:pPr>
              <a:lnSpc>
                <a:spcPct val="70000"/>
              </a:lnSpc>
            </a:pPr>
            <a:r>
              <a:rPr lang="en-GB" sz="2400" dirty="0">
                <a:solidFill>
                  <a:schemeClr val="accent1"/>
                </a:solidFill>
              </a:rPr>
              <a:t>Relationships are established among various groups to enable smooth interaction toward achievement of the organisational goals</a:t>
            </a:r>
          </a:p>
          <a:p>
            <a:pPr>
              <a:lnSpc>
                <a:spcPct val="70000"/>
              </a:lnSpc>
            </a:pPr>
            <a:r>
              <a:rPr lang="en-GB" sz="2400" dirty="0">
                <a:solidFill>
                  <a:schemeClr val="accent1"/>
                </a:solidFill>
              </a:rPr>
              <a:t>Each individual is made aware of their authority and whom they have to take orders from and to whom they are accountable and to whom they have to report</a:t>
            </a:r>
          </a:p>
          <a:p>
            <a:pPr>
              <a:lnSpc>
                <a:spcPct val="70000"/>
              </a:lnSpc>
            </a:pPr>
            <a:r>
              <a:rPr lang="en-GB" sz="2400" dirty="0">
                <a:solidFill>
                  <a:schemeClr val="accent1"/>
                </a:solidFill>
              </a:rPr>
              <a:t>A clear organisational structure is drawn and all the employees are </a:t>
            </a:r>
            <a:r>
              <a:rPr lang="en-IE" sz="2400" dirty="0">
                <a:solidFill>
                  <a:schemeClr val="accent1"/>
                </a:solidFill>
              </a:rPr>
              <a:t>made aware of it</a:t>
            </a:r>
          </a:p>
        </p:txBody>
      </p:sp>
    </p:spTree>
    <p:extLst>
      <p:ext uri="{BB962C8B-B14F-4D97-AF65-F5344CB8AC3E}">
        <p14:creationId xmlns:p14="http://schemas.microsoft.com/office/powerpoint/2010/main" val="8299093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275" y="369749"/>
            <a:ext cx="8042276" cy="498270"/>
          </a:xfrm>
        </p:spPr>
        <p:txBody>
          <a:bodyPr>
            <a:noAutofit/>
          </a:bodyPr>
          <a:lstStyle/>
          <a:p>
            <a:pPr algn="ctr"/>
            <a:r>
              <a:rPr lang="en-US" b="1" dirty="0">
                <a:solidFill>
                  <a:schemeClr val="accent1"/>
                </a:solidFill>
              </a:rPr>
              <a:t>Change Management Roles</a:t>
            </a:r>
          </a:p>
        </p:txBody>
      </p:sp>
      <p:graphicFrame>
        <p:nvGraphicFramePr>
          <p:cNvPr id="5" name="Content Placeholder 4">
            <a:extLst>
              <a:ext uri="{FF2B5EF4-FFF2-40B4-BE49-F238E27FC236}">
                <a16:creationId xmlns:a16="http://schemas.microsoft.com/office/drawing/2014/main" id="{B937D319-3656-47F3-B597-8F35E804559D}"/>
              </a:ext>
            </a:extLst>
          </p:cNvPr>
          <p:cNvGraphicFramePr>
            <a:graphicFrameLocks noGrp="1"/>
          </p:cNvGraphicFramePr>
          <p:nvPr>
            <p:ph idx="1"/>
            <p:extLst>
              <p:ext uri="{D42A27DB-BD31-4B8C-83A1-F6EECF244321}">
                <p14:modId xmlns:p14="http://schemas.microsoft.com/office/powerpoint/2010/main" val="312564897"/>
              </p:ext>
            </p:extLst>
          </p:nvPr>
        </p:nvGraphicFramePr>
        <p:xfrm>
          <a:off x="312073" y="1242729"/>
          <a:ext cx="11564680" cy="5115572"/>
        </p:xfrm>
        <a:graphic>
          <a:graphicData uri="http://schemas.openxmlformats.org/drawingml/2006/table">
            <a:tbl>
              <a:tblPr firstRow="1" bandRow="1">
                <a:tableStyleId>{5C22544A-7EE6-4342-B048-85BDC9FD1C3A}</a:tableStyleId>
              </a:tblPr>
              <a:tblGrid>
                <a:gridCol w="1793174">
                  <a:extLst>
                    <a:ext uri="{9D8B030D-6E8A-4147-A177-3AD203B41FA5}">
                      <a16:colId xmlns:a16="http://schemas.microsoft.com/office/drawing/2014/main" val="3836130210"/>
                    </a:ext>
                  </a:extLst>
                </a:gridCol>
                <a:gridCol w="4146697">
                  <a:extLst>
                    <a:ext uri="{9D8B030D-6E8A-4147-A177-3AD203B41FA5}">
                      <a16:colId xmlns:a16="http://schemas.microsoft.com/office/drawing/2014/main" val="173223401"/>
                    </a:ext>
                  </a:extLst>
                </a:gridCol>
                <a:gridCol w="2733639">
                  <a:extLst>
                    <a:ext uri="{9D8B030D-6E8A-4147-A177-3AD203B41FA5}">
                      <a16:colId xmlns:a16="http://schemas.microsoft.com/office/drawing/2014/main" val="575322704"/>
                    </a:ext>
                  </a:extLst>
                </a:gridCol>
                <a:gridCol w="2891170">
                  <a:extLst>
                    <a:ext uri="{9D8B030D-6E8A-4147-A177-3AD203B41FA5}">
                      <a16:colId xmlns:a16="http://schemas.microsoft.com/office/drawing/2014/main" val="3314644666"/>
                    </a:ext>
                  </a:extLst>
                </a:gridCol>
              </a:tblGrid>
              <a:tr h="414772">
                <a:tc>
                  <a:txBody>
                    <a:bodyPr/>
                    <a:lstStyle/>
                    <a:p>
                      <a:pPr algn="ctr"/>
                      <a:r>
                        <a:rPr lang="en-IE" sz="1600" dirty="0"/>
                        <a:t>Potential HR Contributions</a:t>
                      </a:r>
                    </a:p>
                  </a:txBody>
                  <a:tcPr/>
                </a:tc>
                <a:tc>
                  <a:txBody>
                    <a:bodyPr/>
                    <a:lstStyle/>
                    <a:p>
                      <a:pPr algn="ctr"/>
                      <a:r>
                        <a:rPr lang="en-IE" sz="1600" dirty="0"/>
                        <a:t>Change Drivers/Change Processes</a:t>
                      </a:r>
                    </a:p>
                  </a:txBody>
                  <a:tcPr/>
                </a:tc>
                <a:tc>
                  <a:txBody>
                    <a:bodyPr/>
                    <a:lstStyle/>
                    <a:p>
                      <a:pPr algn="ctr"/>
                      <a:r>
                        <a:rPr lang="en-IE" sz="1600" dirty="0"/>
                        <a:t>Change Agents</a:t>
                      </a:r>
                    </a:p>
                  </a:txBody>
                  <a:tcPr/>
                </a:tc>
                <a:tc>
                  <a:txBody>
                    <a:bodyPr/>
                    <a:lstStyle/>
                    <a:p>
                      <a:pPr algn="ctr"/>
                      <a:r>
                        <a:rPr lang="en-IE" sz="1600" dirty="0"/>
                        <a:t>Change Recipients</a:t>
                      </a:r>
                    </a:p>
                  </a:txBody>
                  <a:tcPr/>
                </a:tc>
                <a:extLst>
                  <a:ext uri="{0D108BD9-81ED-4DB2-BD59-A6C34878D82A}">
                    <a16:rowId xmlns:a16="http://schemas.microsoft.com/office/drawing/2014/main" val="2356274901"/>
                  </a:ext>
                </a:extLst>
              </a:tr>
              <a:tr h="1560186">
                <a:tc>
                  <a:txBody>
                    <a:bodyPr/>
                    <a:lstStyle/>
                    <a:p>
                      <a:r>
                        <a:rPr lang="en-IE" sz="1200" dirty="0"/>
                        <a:t>Unfreezing – creating readiness and preparedness for change</a:t>
                      </a:r>
                    </a:p>
                  </a:txBody>
                  <a:tcPr/>
                </a:tc>
                <a:tc>
                  <a:txBody>
                    <a:bodyPr/>
                    <a:lstStyle/>
                    <a:p>
                      <a:pPr marL="285750" indent="-285750">
                        <a:buFont typeface="Arial" panose="020B0604020202020204" pitchFamily="34" charset="0"/>
                        <a:buChar char="•"/>
                      </a:pPr>
                      <a:r>
                        <a:rPr lang="en-IE" sz="1200" dirty="0"/>
                        <a:t>Diagnosing problems/challenges/opportunities</a:t>
                      </a:r>
                    </a:p>
                    <a:p>
                      <a:pPr marL="285750" indent="-285750">
                        <a:buFont typeface="Arial" panose="020B0604020202020204" pitchFamily="34" charset="0"/>
                        <a:buChar char="•"/>
                      </a:pPr>
                      <a:r>
                        <a:rPr lang="en-IE" sz="1200" dirty="0"/>
                        <a:t>Embedding change in managing agendas across the organisation</a:t>
                      </a:r>
                    </a:p>
                    <a:p>
                      <a:pPr marL="285750" indent="-285750">
                        <a:buFont typeface="Arial" panose="020B0604020202020204" pitchFamily="34" charset="0"/>
                        <a:buChar char="•"/>
                      </a:pPr>
                      <a:r>
                        <a:rPr lang="en-IE" sz="1200" dirty="0"/>
                        <a:t>Developing a change strategy/to adapt to new conditions</a:t>
                      </a:r>
                    </a:p>
                    <a:p>
                      <a:pPr marL="285750" indent="-285750">
                        <a:buFont typeface="Arial" panose="020B0604020202020204" pitchFamily="34" charset="0"/>
                        <a:buChar char="•"/>
                      </a:pPr>
                      <a:r>
                        <a:rPr lang="en-IE" sz="1200" dirty="0"/>
                        <a:t>Informing, communicating and consulting with employees and employee representatives</a:t>
                      </a:r>
                    </a:p>
                    <a:p>
                      <a:pPr marL="285750" indent="-285750">
                        <a:buFont typeface="Arial" panose="020B0604020202020204" pitchFamily="34" charset="0"/>
                        <a:buChar char="•"/>
                      </a:pPr>
                      <a:r>
                        <a:rPr lang="en-IE" sz="1200" dirty="0"/>
                        <a:t>Identifying key stakeholders and opinion leaders</a:t>
                      </a:r>
                    </a:p>
                  </a:txBody>
                  <a:tcPr/>
                </a:tc>
                <a:tc>
                  <a:txBody>
                    <a:bodyPr/>
                    <a:lstStyle/>
                    <a:p>
                      <a:pPr marL="171450" indent="-171450">
                        <a:buFont typeface="Arial" panose="020B0604020202020204" pitchFamily="34" charset="0"/>
                        <a:buChar char="•"/>
                      </a:pPr>
                      <a:r>
                        <a:rPr lang="en-IE" sz="1200" dirty="0"/>
                        <a:t>Training in building evidence based skills for improvement</a:t>
                      </a:r>
                    </a:p>
                    <a:p>
                      <a:pPr marL="171450" indent="-171450">
                        <a:buFont typeface="Arial" panose="020B0604020202020204" pitchFamily="34" charset="0"/>
                        <a:buChar char="•"/>
                      </a:pPr>
                      <a:r>
                        <a:rPr lang="en-IE" sz="1200" dirty="0"/>
                        <a:t>Supporting the development of material for information and consultant sessions</a:t>
                      </a:r>
                    </a:p>
                    <a:p>
                      <a:pPr marL="171450" indent="-171450">
                        <a:buFont typeface="Arial" panose="020B0604020202020204" pitchFamily="34" charset="0"/>
                        <a:buChar char="•"/>
                      </a:pPr>
                      <a:r>
                        <a:rPr lang="en-IE" sz="1200" dirty="0"/>
                        <a:t>Providing communications training</a:t>
                      </a:r>
                    </a:p>
                    <a:p>
                      <a:pPr marL="171450" indent="-171450">
                        <a:buFont typeface="Arial" panose="020B0604020202020204" pitchFamily="34" charset="0"/>
                        <a:buChar char="•"/>
                      </a:pPr>
                      <a:r>
                        <a:rPr lang="en-IE" sz="1200" dirty="0"/>
                        <a:t>Selecting change agents for skills, knowledge, aspirations and resilience</a:t>
                      </a:r>
                    </a:p>
                  </a:txBody>
                  <a:tcPr/>
                </a:tc>
                <a:tc>
                  <a:txBody>
                    <a:bodyPr/>
                    <a:lstStyle/>
                    <a:p>
                      <a:pPr marL="171450" indent="-171450">
                        <a:buFont typeface="Arial" panose="020B0604020202020204" pitchFamily="34" charset="0"/>
                        <a:buChar char="•"/>
                      </a:pPr>
                      <a:r>
                        <a:rPr lang="en-IE" sz="1200" dirty="0"/>
                        <a:t>Selecting individuals capable of coping with change</a:t>
                      </a:r>
                    </a:p>
                    <a:p>
                      <a:pPr marL="171450" indent="-171450">
                        <a:buFont typeface="Arial" panose="020B0604020202020204" pitchFamily="34" charset="0"/>
                        <a:buChar char="•"/>
                      </a:pPr>
                      <a:r>
                        <a:rPr lang="en-IE" sz="1200" dirty="0"/>
                        <a:t>Facilitating information, communication and consultation sessions</a:t>
                      </a:r>
                    </a:p>
                  </a:txBody>
                  <a:tcPr/>
                </a:tc>
                <a:extLst>
                  <a:ext uri="{0D108BD9-81ED-4DB2-BD59-A6C34878D82A}">
                    <a16:rowId xmlns:a16="http://schemas.microsoft.com/office/drawing/2014/main" val="3009501050"/>
                  </a:ext>
                </a:extLst>
              </a:tr>
              <a:tr h="1311885">
                <a:tc>
                  <a:txBody>
                    <a:bodyPr/>
                    <a:lstStyle/>
                    <a:p>
                      <a:r>
                        <a:rPr lang="en-IE" sz="1200" dirty="0"/>
                        <a:t>Moving – supporting the transition</a:t>
                      </a:r>
                    </a:p>
                  </a:txBody>
                  <a:tcPr/>
                </a:tc>
                <a:tc>
                  <a:txBody>
                    <a:bodyPr/>
                    <a:lstStyle/>
                    <a:p>
                      <a:pPr marL="285750" indent="-285750">
                        <a:buFont typeface="Arial" panose="020B0604020202020204" pitchFamily="34" charset="0"/>
                        <a:buChar char="•"/>
                      </a:pPr>
                      <a:r>
                        <a:rPr lang="en-IE" sz="1200" dirty="0"/>
                        <a:t>Using change tools to diagnose the likelihood of successful change, gaps and supporting interventions</a:t>
                      </a:r>
                    </a:p>
                    <a:p>
                      <a:pPr marL="285750" indent="-285750">
                        <a:buFont typeface="Arial" panose="020B0604020202020204" pitchFamily="34" charset="0"/>
                        <a:buChar char="•"/>
                      </a:pPr>
                      <a:r>
                        <a:rPr lang="en-IE" sz="1200" dirty="0"/>
                        <a:t>Identifying workforce implication and appropriate supports</a:t>
                      </a:r>
                    </a:p>
                    <a:p>
                      <a:pPr marL="285750" indent="-285750">
                        <a:buFont typeface="Arial" panose="020B0604020202020204" pitchFamily="34" charset="0"/>
                        <a:buChar char="•"/>
                      </a:pPr>
                      <a:r>
                        <a:rPr lang="en-IE" sz="1200" dirty="0"/>
                        <a:t>Developing specific interventions to deliver change</a:t>
                      </a:r>
                    </a:p>
                    <a:p>
                      <a:pPr marL="285750" indent="-285750">
                        <a:buFont typeface="Arial" panose="020B0604020202020204" pitchFamily="34" charset="0"/>
                        <a:buChar char="•"/>
                      </a:pPr>
                      <a:r>
                        <a:rPr lang="en-IE" sz="1200" dirty="0"/>
                        <a:t>Identifying and responding to problems in the change process</a:t>
                      </a:r>
                    </a:p>
                  </a:txBody>
                  <a:tcPr/>
                </a:tc>
                <a:tc>
                  <a:txBody>
                    <a:bodyPr/>
                    <a:lstStyle/>
                    <a:p>
                      <a:pPr marL="171450" indent="-171450">
                        <a:buFont typeface="Arial" panose="020B0604020202020204" pitchFamily="34" charset="0"/>
                        <a:buChar char="•"/>
                      </a:pPr>
                      <a:r>
                        <a:rPr lang="en-IE" sz="1200" dirty="0"/>
                        <a:t>Helping to generate change related skills e.g. training in improvement methods</a:t>
                      </a:r>
                    </a:p>
                    <a:p>
                      <a:pPr marL="171450" indent="-171450">
                        <a:buFont typeface="Arial" panose="020B0604020202020204" pitchFamily="34" charset="0"/>
                        <a:buChar char="•"/>
                      </a:pPr>
                      <a:r>
                        <a:rPr lang="en-IE" sz="1200" dirty="0"/>
                        <a:t>Providing change resources</a:t>
                      </a:r>
                    </a:p>
                    <a:p>
                      <a:pPr marL="171450" indent="-171450">
                        <a:buFont typeface="Arial" panose="020B0604020202020204" pitchFamily="34" charset="0"/>
                        <a:buChar char="•"/>
                      </a:pPr>
                      <a:r>
                        <a:rPr lang="en-IE" sz="1200" dirty="0"/>
                        <a:t>Establishing peer networks to support and spread change</a:t>
                      </a:r>
                    </a:p>
                  </a:txBody>
                  <a:tcPr/>
                </a:tc>
                <a:tc>
                  <a:txBody>
                    <a:bodyPr/>
                    <a:lstStyle/>
                    <a:p>
                      <a:pPr marL="171450" indent="-171450">
                        <a:buFont typeface="Arial" panose="020B0604020202020204" pitchFamily="34" charset="0"/>
                        <a:buChar char="•"/>
                      </a:pPr>
                      <a:r>
                        <a:rPr lang="en-IE" sz="1200" dirty="0"/>
                        <a:t>Hosting workshops to identify implications of the change for individuals and their roles</a:t>
                      </a:r>
                    </a:p>
                    <a:p>
                      <a:pPr marL="171450" indent="-171450">
                        <a:buFont typeface="Arial" panose="020B0604020202020204" pitchFamily="34" charset="0"/>
                        <a:buChar char="•"/>
                      </a:pPr>
                      <a:r>
                        <a:rPr lang="en-IE" sz="1200" dirty="0"/>
                        <a:t>Training in new ways of doing things</a:t>
                      </a:r>
                    </a:p>
                    <a:p>
                      <a:pPr marL="171450" indent="-171450">
                        <a:buFont typeface="Arial" panose="020B0604020202020204" pitchFamily="34" charset="0"/>
                        <a:buChar char="•"/>
                      </a:pPr>
                      <a:r>
                        <a:rPr lang="en-IE" sz="1200" dirty="0"/>
                        <a:t>Counselling</a:t>
                      </a:r>
                    </a:p>
                    <a:p>
                      <a:pPr marL="171450" indent="-171450">
                        <a:buFont typeface="Arial" panose="020B0604020202020204" pitchFamily="34" charset="0"/>
                        <a:buChar char="•"/>
                      </a:pPr>
                      <a:r>
                        <a:rPr lang="en-IE" sz="1200" dirty="0"/>
                        <a:t>Outplacement support where required</a:t>
                      </a:r>
                    </a:p>
                  </a:txBody>
                  <a:tcPr/>
                </a:tc>
                <a:extLst>
                  <a:ext uri="{0D108BD9-81ED-4DB2-BD59-A6C34878D82A}">
                    <a16:rowId xmlns:a16="http://schemas.microsoft.com/office/drawing/2014/main" val="3505668212"/>
                  </a:ext>
                </a:extLst>
              </a:tr>
              <a:tr h="665697">
                <a:tc>
                  <a:txBody>
                    <a:bodyPr/>
                    <a:lstStyle/>
                    <a:p>
                      <a:r>
                        <a:rPr lang="en-IE" sz="1200" dirty="0"/>
                        <a:t>Refreezing – helping to embed in practice</a:t>
                      </a:r>
                    </a:p>
                  </a:txBody>
                  <a:tcPr/>
                </a:tc>
                <a:tc>
                  <a:txBody>
                    <a:bodyPr/>
                    <a:lstStyle/>
                    <a:p>
                      <a:pPr marL="171450" indent="-171450">
                        <a:buFont typeface="Arial" panose="020B0604020202020204" pitchFamily="34" charset="0"/>
                        <a:buChar char="•"/>
                      </a:pPr>
                      <a:r>
                        <a:rPr lang="en-IE" sz="1200" dirty="0"/>
                        <a:t>Celebrating and promoting improvements</a:t>
                      </a:r>
                    </a:p>
                    <a:p>
                      <a:pPr marL="171450" indent="-171450">
                        <a:buFont typeface="Arial" panose="020B0604020202020204" pitchFamily="34" charset="0"/>
                        <a:buChar char="•"/>
                      </a:pPr>
                      <a:r>
                        <a:rPr lang="en-IE" sz="1200" dirty="0"/>
                        <a:t>Recognising those involved in delivering change</a:t>
                      </a:r>
                    </a:p>
                    <a:p>
                      <a:pPr marL="171450" indent="-171450">
                        <a:buFont typeface="Arial" panose="020B0604020202020204" pitchFamily="34" charset="0"/>
                        <a:buChar char="•"/>
                      </a:pPr>
                      <a:r>
                        <a:rPr lang="en-IE" sz="1200" dirty="0"/>
                        <a:t>Embedding structural changes and new lines of reporting</a:t>
                      </a:r>
                    </a:p>
                    <a:p>
                      <a:pPr marL="171450" indent="-171450">
                        <a:buFont typeface="Arial" panose="020B0604020202020204" pitchFamily="34" charset="0"/>
                        <a:buChar char="•"/>
                      </a:pPr>
                      <a:r>
                        <a:rPr lang="en-IE" sz="1200" dirty="0"/>
                        <a:t>Redesigning HR processes and practices to support new status quo</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200" dirty="0"/>
                        <a:t>Supporting manager across levels and identifying implication of the new status quo for policies and practices</a:t>
                      </a:r>
                    </a:p>
                    <a:p>
                      <a:pPr marL="171450" indent="-171450">
                        <a:buFont typeface="Arial" panose="020B0604020202020204" pitchFamily="34" charset="0"/>
                        <a:buChar char="•"/>
                      </a:pPr>
                      <a:endParaRPr lang="en-IE" sz="1200" dirty="0"/>
                    </a:p>
                  </a:txBody>
                  <a:tcPr/>
                </a:tc>
                <a:tc>
                  <a:txBody>
                    <a:bodyPr/>
                    <a:lstStyle/>
                    <a:p>
                      <a:pPr marL="171450" indent="-171450">
                        <a:buFont typeface="Arial" panose="020B0604020202020204" pitchFamily="34" charset="0"/>
                        <a:buChar char="•"/>
                      </a:pPr>
                      <a:r>
                        <a:rPr lang="en-IE" sz="1200" dirty="0"/>
                        <a:t>Providing local evidence of the benefit of the change</a:t>
                      </a:r>
                    </a:p>
                  </a:txBody>
                  <a:tcPr/>
                </a:tc>
                <a:extLst>
                  <a:ext uri="{0D108BD9-81ED-4DB2-BD59-A6C34878D82A}">
                    <a16:rowId xmlns:a16="http://schemas.microsoft.com/office/drawing/2014/main" val="2397212867"/>
                  </a:ext>
                </a:extLst>
              </a:tr>
              <a:tr h="658541">
                <a:tc>
                  <a:txBody>
                    <a:bodyPr/>
                    <a:lstStyle/>
                    <a:p>
                      <a:r>
                        <a:rPr lang="en-IE" sz="1200" dirty="0"/>
                        <a:t>Ongoing change – related roles</a:t>
                      </a:r>
                    </a:p>
                  </a:txBody>
                  <a:tcPr/>
                </a:tc>
                <a:tc>
                  <a:txBody>
                    <a:bodyPr/>
                    <a:lstStyle/>
                    <a:p>
                      <a:pPr marL="171450" indent="-171450">
                        <a:buFont typeface="Arial" panose="020B0604020202020204" pitchFamily="34" charset="0"/>
                        <a:buChar char="•"/>
                      </a:pPr>
                      <a:r>
                        <a:rPr lang="en-IE" sz="1200" dirty="0"/>
                        <a:t>Process mapping</a:t>
                      </a:r>
                    </a:p>
                    <a:p>
                      <a:pPr marL="171450" indent="-171450">
                        <a:buFont typeface="Arial" panose="020B0604020202020204" pitchFamily="34" charset="0"/>
                        <a:buChar char="•"/>
                      </a:pPr>
                      <a:r>
                        <a:rPr lang="en-IE" sz="1200" dirty="0"/>
                        <a:t>Analytics to generate evidence of impact</a:t>
                      </a:r>
                    </a:p>
                  </a:txBody>
                  <a:tcPr/>
                </a:tc>
                <a:tc>
                  <a:txBody>
                    <a:bodyPr/>
                    <a:lstStyle/>
                    <a:p>
                      <a:pPr marL="171450" indent="-171450">
                        <a:buFont typeface="Arial" panose="020B0604020202020204" pitchFamily="34" charset="0"/>
                        <a:buChar char="•"/>
                      </a:pPr>
                      <a:r>
                        <a:rPr lang="en-IE" sz="1200" dirty="0"/>
                        <a:t>Supporting in managing workload and stress</a:t>
                      </a:r>
                    </a:p>
                    <a:p>
                      <a:pPr marL="171450" indent="-171450">
                        <a:buFont typeface="Arial" panose="020B0604020202020204" pitchFamily="34" charset="0"/>
                        <a:buChar char="•"/>
                      </a:pPr>
                      <a:r>
                        <a:rPr lang="en-IE" sz="1200" dirty="0"/>
                        <a:t>Career and succession planning</a:t>
                      </a:r>
                    </a:p>
                  </a:txBody>
                  <a:tcPr/>
                </a:tc>
                <a:tc>
                  <a:txBody>
                    <a:bodyPr/>
                    <a:lstStyle/>
                    <a:p>
                      <a:pPr marL="171450" indent="-171450">
                        <a:buFont typeface="Arial" panose="020B0604020202020204" pitchFamily="34" charset="0"/>
                        <a:buChar char="•"/>
                      </a:pPr>
                      <a:r>
                        <a:rPr lang="en-IE" sz="1200" dirty="0"/>
                        <a:t>Support in managing workload and stress</a:t>
                      </a:r>
                    </a:p>
                    <a:p>
                      <a:pPr marL="171450" indent="-171450">
                        <a:buFont typeface="Arial" panose="020B0604020202020204" pitchFamily="34" charset="0"/>
                        <a:buChar char="•"/>
                      </a:pPr>
                      <a:r>
                        <a:rPr lang="en-IE" sz="1200" dirty="0"/>
                        <a:t>Career planning support</a:t>
                      </a:r>
                    </a:p>
                  </a:txBody>
                  <a:tcPr/>
                </a:tc>
                <a:extLst>
                  <a:ext uri="{0D108BD9-81ED-4DB2-BD59-A6C34878D82A}">
                    <a16:rowId xmlns:a16="http://schemas.microsoft.com/office/drawing/2014/main" val="3643686531"/>
                  </a:ext>
                </a:extLst>
              </a:tr>
            </a:tbl>
          </a:graphicData>
        </a:graphic>
      </p:graphicFrame>
    </p:spTree>
    <p:extLst>
      <p:ext uri="{BB962C8B-B14F-4D97-AF65-F5344CB8AC3E}">
        <p14:creationId xmlns:p14="http://schemas.microsoft.com/office/powerpoint/2010/main" val="23392051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7876D-B093-4EE3-BC10-D908AA1EEA8E}"/>
              </a:ext>
            </a:extLst>
          </p:cNvPr>
          <p:cNvSpPr>
            <a:spLocks noGrp="1"/>
          </p:cNvSpPr>
          <p:nvPr>
            <p:ph type="title"/>
          </p:nvPr>
        </p:nvSpPr>
        <p:spPr/>
        <p:txBody>
          <a:bodyPr/>
          <a:lstStyle/>
          <a:p>
            <a:pPr algn="ctr"/>
            <a:r>
              <a:rPr lang="en-IE" b="1" dirty="0">
                <a:solidFill>
                  <a:schemeClr val="accent1"/>
                </a:solidFill>
              </a:rPr>
              <a:t>Toolkit</a:t>
            </a:r>
            <a:br>
              <a:rPr lang="en-IE" b="1" dirty="0">
                <a:solidFill>
                  <a:schemeClr val="accent1"/>
                </a:solidFill>
              </a:rPr>
            </a:br>
            <a:r>
              <a:rPr lang="en-IE" b="1" dirty="0">
                <a:solidFill>
                  <a:schemeClr val="accent1"/>
                </a:solidFill>
              </a:rPr>
              <a:t>(Armstrong, 2017)</a:t>
            </a:r>
          </a:p>
        </p:txBody>
      </p:sp>
      <p:graphicFrame>
        <p:nvGraphicFramePr>
          <p:cNvPr id="8" name="Content Placeholder 7">
            <a:extLst>
              <a:ext uri="{FF2B5EF4-FFF2-40B4-BE49-F238E27FC236}">
                <a16:creationId xmlns:a16="http://schemas.microsoft.com/office/drawing/2014/main" id="{F0F96E05-E186-42DF-8757-EA08BEFC0918}"/>
              </a:ext>
            </a:extLst>
          </p:cNvPr>
          <p:cNvGraphicFramePr>
            <a:graphicFrameLocks noGrp="1"/>
          </p:cNvGraphicFramePr>
          <p:nvPr>
            <p:ph idx="1"/>
            <p:extLst>
              <p:ext uri="{D42A27DB-BD31-4B8C-83A1-F6EECF244321}">
                <p14:modId xmlns:p14="http://schemas.microsoft.com/office/powerpoint/2010/main" val="2728560772"/>
              </p:ext>
            </p:extLst>
          </p:nvPr>
        </p:nvGraphicFramePr>
        <p:xfrm>
          <a:off x="586911" y="1825625"/>
          <a:ext cx="11018178" cy="47601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02560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picture containing person, person, dark, male&#10;&#10;Description automatically generated">
            <a:extLst>
              <a:ext uri="{FF2B5EF4-FFF2-40B4-BE49-F238E27FC236}">
                <a16:creationId xmlns:a16="http://schemas.microsoft.com/office/drawing/2014/main" id="{9949680B-6F6B-484C-BDBA-24F4077F88A3}"/>
              </a:ext>
            </a:extLst>
          </p:cNvPr>
          <p:cNvPicPr>
            <a:picLocks noChangeAspect="1"/>
          </p:cNvPicPr>
          <p:nvPr/>
        </p:nvPicPr>
        <p:blipFill rotWithShape="1">
          <a:blip r:embed="rId2">
            <a:extLst>
              <a:ext uri="{28A0092B-C50C-407E-A947-70E740481C1C}">
                <a14:useLocalDpi xmlns:a14="http://schemas.microsoft.com/office/drawing/2010/main" val="0"/>
              </a:ext>
            </a:extLst>
          </a:blip>
          <a:srcRect l="6649"/>
          <a:stretch/>
        </p:blipFill>
        <p:spPr>
          <a:xfrm>
            <a:off x="-3028" y="0"/>
            <a:ext cx="12191980" cy="6856718"/>
          </a:xfrm>
          <a:prstGeom prst="rect">
            <a:avLst/>
          </a:prstGeom>
        </p:spPr>
      </p:pic>
      <p:sp>
        <p:nvSpPr>
          <p:cNvPr id="9" name="Rectangle 8">
            <a:extLst>
              <a:ext uri="{FF2B5EF4-FFF2-40B4-BE49-F238E27FC236}">
                <a16:creationId xmlns:a16="http://schemas.microsoft.com/office/drawing/2014/main" id="{34EEC8D4-5A67-4496-A216-F2DFAF4F8AD4}"/>
              </a:ext>
            </a:extLst>
          </p:cNvPr>
          <p:cNvSpPr/>
          <p:nvPr/>
        </p:nvSpPr>
        <p:spPr>
          <a:xfrm>
            <a:off x="0" y="6027003"/>
            <a:ext cx="12188952" cy="830997"/>
          </a:xfrm>
          <a:prstGeom prst="rect">
            <a:avLst/>
          </a:prstGeom>
        </p:spPr>
        <p:txBody>
          <a:bodyPr wrap="square">
            <a:spAutoFit/>
          </a:bodyPr>
          <a:lstStyle/>
          <a:p>
            <a:pPr algn="ctr"/>
            <a:r>
              <a:rPr lang="en-IE" sz="2400" dirty="0">
                <a:solidFill>
                  <a:schemeClr val="bg1"/>
                </a:solidFill>
                <a:hlinkClick r:id="rId3"/>
              </a:rPr>
              <a:t>https://www.ted.com/talks/jim_hemerling_5_ways_to_lead_in_an_era_of_constant_change</a:t>
            </a:r>
            <a:endParaRPr lang="en-IE" sz="2400" dirty="0">
              <a:solidFill>
                <a:schemeClr val="bg1"/>
              </a:solidFill>
            </a:endParaRPr>
          </a:p>
          <a:p>
            <a:pPr algn="ctr"/>
            <a:endParaRPr lang="en-IE" sz="2400" dirty="0">
              <a:solidFill>
                <a:schemeClr val="bg1"/>
              </a:solidFill>
            </a:endParaRPr>
          </a:p>
        </p:txBody>
      </p:sp>
    </p:spTree>
    <p:extLst>
      <p:ext uri="{BB962C8B-B14F-4D97-AF65-F5344CB8AC3E}">
        <p14:creationId xmlns:p14="http://schemas.microsoft.com/office/powerpoint/2010/main" val="19955357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3D230-5639-405A-8A54-13F87A9F1262}"/>
              </a:ext>
            </a:extLst>
          </p:cNvPr>
          <p:cNvSpPr>
            <a:spLocks noGrp="1"/>
          </p:cNvSpPr>
          <p:nvPr>
            <p:ph type="title"/>
          </p:nvPr>
        </p:nvSpPr>
        <p:spPr>
          <a:xfrm>
            <a:off x="300085" y="341590"/>
            <a:ext cx="6586491" cy="1676603"/>
          </a:xfrm>
        </p:spPr>
        <p:txBody>
          <a:bodyPr>
            <a:normAutofit/>
          </a:bodyPr>
          <a:lstStyle/>
          <a:p>
            <a:pPr algn="ctr"/>
            <a:r>
              <a:rPr lang="en-US" sz="5400" b="1" dirty="0">
                <a:solidFill>
                  <a:schemeClr val="accent1"/>
                </a:solidFill>
              </a:rPr>
              <a:t>Conclusion</a:t>
            </a:r>
            <a:endParaRPr lang="en-IE" sz="5400" b="1" dirty="0">
              <a:solidFill>
                <a:schemeClr val="accent1"/>
              </a:solidFill>
            </a:endParaRPr>
          </a:p>
        </p:txBody>
      </p:sp>
      <p:sp>
        <p:nvSpPr>
          <p:cNvPr id="3" name="Content Placeholder 2">
            <a:extLst>
              <a:ext uri="{FF2B5EF4-FFF2-40B4-BE49-F238E27FC236}">
                <a16:creationId xmlns:a16="http://schemas.microsoft.com/office/drawing/2014/main" id="{72AA9F22-5B0A-4847-9B10-93F51F66CF8B}"/>
              </a:ext>
            </a:extLst>
          </p:cNvPr>
          <p:cNvSpPr>
            <a:spLocks noGrp="1"/>
          </p:cNvSpPr>
          <p:nvPr>
            <p:ph idx="1"/>
          </p:nvPr>
        </p:nvSpPr>
        <p:spPr>
          <a:xfrm>
            <a:off x="300085" y="2018193"/>
            <a:ext cx="6586491" cy="4419600"/>
          </a:xfrm>
        </p:spPr>
        <p:txBody>
          <a:bodyPr>
            <a:normAutofit lnSpcReduction="10000"/>
          </a:bodyPr>
          <a:lstStyle/>
          <a:p>
            <a:pPr marL="392113" indent="-392113"/>
            <a:r>
              <a:rPr lang="en-US" dirty="0">
                <a:solidFill>
                  <a:schemeClr val="accent1"/>
                </a:solidFill>
              </a:rPr>
              <a:t>In the change management literature, there remains ‘an unfortunate state of affairs where the waxing and waning of organisational improvement remedies are </a:t>
            </a:r>
            <a:r>
              <a:rPr lang="en-GB" dirty="0">
                <a:solidFill>
                  <a:schemeClr val="accent1"/>
                </a:solidFill>
              </a:rPr>
              <a:t>associated</a:t>
            </a:r>
            <a:r>
              <a:rPr lang="en-US" dirty="0">
                <a:solidFill>
                  <a:schemeClr val="accent1"/>
                </a:solidFill>
              </a:rPr>
              <a:t> with limited understanding about what works and what does not and why’                     (</a:t>
            </a:r>
            <a:r>
              <a:rPr lang="en-US" dirty="0" err="1">
                <a:solidFill>
                  <a:schemeClr val="accent1"/>
                </a:solidFill>
              </a:rPr>
              <a:t>Tichy</a:t>
            </a:r>
            <a:r>
              <a:rPr lang="en-US" dirty="0">
                <a:solidFill>
                  <a:schemeClr val="accent1"/>
                </a:solidFill>
              </a:rPr>
              <a:t>, 1983: 363)</a:t>
            </a:r>
          </a:p>
          <a:p>
            <a:pPr marL="392113" indent="-392113"/>
            <a:r>
              <a:rPr lang="en-US" dirty="0">
                <a:solidFill>
                  <a:schemeClr val="accent1"/>
                </a:solidFill>
              </a:rPr>
              <a:t>However, there is consensus in the literature around the need to develop and harness the full change capability of </a:t>
            </a:r>
            <a:r>
              <a:rPr lang="en-IE" dirty="0">
                <a:solidFill>
                  <a:schemeClr val="accent1"/>
                </a:solidFill>
              </a:rPr>
              <a:t>organisations</a:t>
            </a:r>
            <a:r>
              <a:rPr lang="en-US" dirty="0">
                <a:solidFill>
                  <a:schemeClr val="accent1"/>
                </a:solidFill>
              </a:rPr>
              <a:t> and their employees</a:t>
            </a:r>
          </a:p>
          <a:p>
            <a:endParaRPr lang="en-IE" sz="2400" dirty="0"/>
          </a:p>
        </p:txBody>
      </p:sp>
      <p:pic>
        <p:nvPicPr>
          <p:cNvPr id="5" name="Picture 4" descr="A picture containing text, book&#10;&#10;Description automatically generated">
            <a:extLst>
              <a:ext uri="{FF2B5EF4-FFF2-40B4-BE49-F238E27FC236}">
                <a16:creationId xmlns:a16="http://schemas.microsoft.com/office/drawing/2014/main" id="{A2A07AEE-AC4F-499B-B38D-D571180B40BC}"/>
              </a:ext>
            </a:extLst>
          </p:cNvPr>
          <p:cNvPicPr>
            <a:picLocks noChangeAspect="1"/>
          </p:cNvPicPr>
          <p:nvPr/>
        </p:nvPicPr>
        <p:blipFill rotWithShape="1">
          <a:blip r:embed="rId2">
            <a:extLst>
              <a:ext uri="{28A0092B-C50C-407E-A947-70E740481C1C}">
                <a14:useLocalDpi xmlns:a14="http://schemas.microsoft.com/office/drawing/2010/main" val="0"/>
              </a:ext>
            </a:extLst>
          </a:blip>
          <a:srcRect t="5484" r="2" b="73"/>
          <a:stretch/>
        </p:blipFill>
        <p:spPr>
          <a:xfrm>
            <a:off x="7235419" y="0"/>
            <a:ext cx="4956581" cy="6858000"/>
          </a:xfrm>
          <a:prstGeom prst="rect">
            <a:avLst/>
          </a:prstGeom>
          <a:effectLst/>
        </p:spPr>
      </p:pic>
      <p:sp>
        <p:nvSpPr>
          <p:cNvPr id="6" name="Rectangle 5">
            <a:extLst>
              <a:ext uri="{FF2B5EF4-FFF2-40B4-BE49-F238E27FC236}">
                <a16:creationId xmlns:a16="http://schemas.microsoft.com/office/drawing/2014/main" id="{E2F9E000-97F5-40BA-9C85-35960D183B99}"/>
              </a:ext>
            </a:extLst>
          </p:cNvPr>
          <p:cNvSpPr/>
          <p:nvPr/>
        </p:nvSpPr>
        <p:spPr>
          <a:xfrm>
            <a:off x="7371200" y="4501790"/>
            <a:ext cx="4685017" cy="1200329"/>
          </a:xfrm>
          <a:prstGeom prst="rect">
            <a:avLst/>
          </a:prstGeom>
        </p:spPr>
        <p:txBody>
          <a:bodyPr wrap="square">
            <a:spAutoFit/>
          </a:bodyPr>
          <a:lstStyle/>
          <a:p>
            <a:pPr algn="ctr"/>
            <a:r>
              <a:rPr lang="en-IE" sz="2800" b="1" dirty="0">
                <a:ln>
                  <a:solidFill>
                    <a:schemeClr val="accent5">
                      <a:tint val="40000"/>
                      <a:hueOff val="-6739762"/>
                      <a:satOff val="-22832"/>
                      <a:lumOff val="-2928"/>
                    </a:schemeClr>
                  </a:solidFill>
                </a:ln>
                <a:solidFill>
                  <a:schemeClr val="bg1"/>
                </a:solidFill>
              </a:rPr>
              <a:t>“There is nothing permanent except change.” </a:t>
            </a:r>
          </a:p>
          <a:p>
            <a:r>
              <a:rPr lang="en-IE" sz="1600" b="1" dirty="0">
                <a:solidFill>
                  <a:schemeClr val="bg1"/>
                </a:solidFill>
              </a:rPr>
              <a:t>Heraclitus (Greek philosopher, c. 535 BCE-c. 475 BCE)</a:t>
            </a:r>
          </a:p>
        </p:txBody>
      </p:sp>
    </p:spTree>
    <p:extLst>
      <p:ext uri="{BB962C8B-B14F-4D97-AF65-F5344CB8AC3E}">
        <p14:creationId xmlns:p14="http://schemas.microsoft.com/office/powerpoint/2010/main" val="18163764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2CF6F-7744-4174-BBA5-B61D571CD5B3}"/>
              </a:ext>
            </a:extLst>
          </p:cNvPr>
          <p:cNvSpPr>
            <a:spLocks noGrp="1"/>
          </p:cNvSpPr>
          <p:nvPr>
            <p:ph type="title"/>
          </p:nvPr>
        </p:nvSpPr>
        <p:spPr/>
        <p:txBody>
          <a:bodyPr/>
          <a:lstStyle/>
          <a:p>
            <a:r>
              <a:rPr lang="en-IE" dirty="0"/>
              <a:t>Change</a:t>
            </a:r>
          </a:p>
        </p:txBody>
      </p:sp>
      <p:sp>
        <p:nvSpPr>
          <p:cNvPr id="3" name="Content Placeholder 2">
            <a:extLst>
              <a:ext uri="{FF2B5EF4-FFF2-40B4-BE49-F238E27FC236}">
                <a16:creationId xmlns:a16="http://schemas.microsoft.com/office/drawing/2014/main" id="{34F6DFC7-5D6D-42F2-9B0E-D9CB6A6640E9}"/>
              </a:ext>
            </a:extLst>
          </p:cNvPr>
          <p:cNvSpPr>
            <a:spLocks noGrp="1"/>
          </p:cNvSpPr>
          <p:nvPr>
            <p:ph idx="1"/>
          </p:nvPr>
        </p:nvSpPr>
        <p:spPr/>
        <p:txBody>
          <a:bodyPr/>
          <a:lstStyle/>
          <a:p>
            <a:endParaRPr lang="en-IE" dirty="0"/>
          </a:p>
        </p:txBody>
      </p:sp>
      <p:sp>
        <p:nvSpPr>
          <p:cNvPr id="4" name="Rectangle 2">
            <a:extLst>
              <a:ext uri="{FF2B5EF4-FFF2-40B4-BE49-F238E27FC236}">
                <a16:creationId xmlns:a16="http://schemas.microsoft.com/office/drawing/2014/main" id="{87E48190-E60B-4C47-B299-619DC47B67E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pic>
        <p:nvPicPr>
          <p:cNvPr id="1025" name="Picture 1">
            <a:extLst>
              <a:ext uri="{FF2B5EF4-FFF2-40B4-BE49-F238E27FC236}">
                <a16:creationId xmlns:a16="http://schemas.microsoft.com/office/drawing/2014/main" id="{D15585E2-B658-4B7C-A9ED-D9739A1504A4}"/>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t="-254" r="8430" b="16334"/>
          <a:stretch>
            <a:fillRect/>
          </a:stretch>
        </p:blipFill>
        <p:spPr bwMode="auto">
          <a:xfrm>
            <a:off x="0" y="-95692"/>
            <a:ext cx="12191999" cy="69536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229F080-619A-4BC2-8B0B-02A5161C0A73}"/>
              </a:ext>
            </a:extLst>
          </p:cNvPr>
          <p:cNvSpPr/>
          <p:nvPr/>
        </p:nvSpPr>
        <p:spPr>
          <a:xfrm>
            <a:off x="4001803" y="-280396"/>
            <a:ext cx="4188391" cy="1569660"/>
          </a:xfrm>
          <a:prstGeom prst="rect">
            <a:avLst/>
          </a:prstGeom>
        </p:spPr>
        <p:txBody>
          <a:bodyPr wrap="none">
            <a:spAutoFit/>
          </a:bodyPr>
          <a:lstStyle/>
          <a:p>
            <a:r>
              <a:rPr lang="en-US" altLang="en-US" sz="9600" dirty="0">
                <a:ln>
                  <a:solidFill>
                    <a:schemeClr val="accent1"/>
                  </a:solidFill>
                </a:ln>
                <a:solidFill>
                  <a:schemeClr val="bg1"/>
                </a:solidFill>
              </a:rPr>
              <a:t>Change </a:t>
            </a:r>
            <a:endParaRPr lang="en-IE" sz="9600" dirty="0">
              <a:ln>
                <a:solidFill>
                  <a:schemeClr val="accent1"/>
                </a:solidFill>
              </a:ln>
              <a:solidFill>
                <a:schemeClr val="bg1"/>
              </a:solidFill>
            </a:endParaRPr>
          </a:p>
        </p:txBody>
      </p:sp>
      <p:sp>
        <p:nvSpPr>
          <p:cNvPr id="7" name="Rectangle 6">
            <a:extLst>
              <a:ext uri="{FF2B5EF4-FFF2-40B4-BE49-F238E27FC236}">
                <a16:creationId xmlns:a16="http://schemas.microsoft.com/office/drawing/2014/main" id="{1C6ED2D1-8800-4684-9A32-00C2CC74FDF8}"/>
              </a:ext>
            </a:extLst>
          </p:cNvPr>
          <p:cNvSpPr/>
          <p:nvPr/>
        </p:nvSpPr>
        <p:spPr>
          <a:xfrm>
            <a:off x="-1" y="5925012"/>
            <a:ext cx="12192000" cy="1184940"/>
          </a:xfrm>
          <a:prstGeom prst="rect">
            <a:avLst/>
          </a:prstGeom>
        </p:spPr>
        <p:txBody>
          <a:bodyPr wrap="square">
            <a:spAutoFit/>
          </a:bodyPr>
          <a:lstStyle/>
          <a:p>
            <a:pPr algn="ctr">
              <a:spcAft>
                <a:spcPts val="600"/>
              </a:spcAft>
            </a:pPr>
            <a:r>
              <a:rPr lang="en-IE" sz="2400" b="1" dirty="0">
                <a:ln>
                  <a:solidFill>
                    <a:schemeClr val="accent5">
                      <a:tint val="40000"/>
                      <a:hueOff val="-962823"/>
                      <a:satOff val="-3262"/>
                      <a:lumOff val="-418"/>
                    </a:schemeClr>
                  </a:solidFill>
                </a:ln>
                <a:solidFill>
                  <a:schemeClr val="bg1"/>
                </a:solidFill>
                <a:latin typeface="Roboto"/>
              </a:rPr>
              <a:t>LOTR The Two Towers - The Tales That Really Mattered... </a:t>
            </a:r>
            <a:r>
              <a:rPr lang="en-IE" sz="2400" dirty="0">
                <a:solidFill>
                  <a:schemeClr val="bg1"/>
                </a:solidFill>
                <a:latin typeface="Roboto"/>
                <a:hlinkClick r:id="rId4">
                  <a:extLst>
                    <a:ext uri="{A12FA001-AC4F-418D-AE19-62706E023703}">
                      <ahyp:hlinkClr xmlns:ahyp="http://schemas.microsoft.com/office/drawing/2018/hyperlinkcolor" val="tx"/>
                    </a:ext>
                  </a:extLst>
                </a:hlinkClick>
              </a:rPr>
              <a:t>https://www.youtube.com/watch?v=k6C8SX0mWP0</a:t>
            </a:r>
            <a:endParaRPr lang="en-IE" sz="2400" dirty="0">
              <a:solidFill>
                <a:schemeClr val="bg1"/>
              </a:solidFill>
              <a:latin typeface="Roboto"/>
            </a:endParaRPr>
          </a:p>
          <a:p>
            <a:pPr>
              <a:spcAft>
                <a:spcPts val="600"/>
              </a:spcAft>
            </a:pPr>
            <a:endParaRPr lang="en-IE" b="0" i="0" dirty="0">
              <a:solidFill>
                <a:schemeClr val="accent1"/>
              </a:solidFill>
              <a:effectLst/>
              <a:latin typeface="Roboto"/>
            </a:endParaRPr>
          </a:p>
        </p:txBody>
      </p:sp>
    </p:spTree>
    <p:extLst>
      <p:ext uri="{BB962C8B-B14F-4D97-AF65-F5344CB8AC3E}">
        <p14:creationId xmlns:p14="http://schemas.microsoft.com/office/powerpoint/2010/main" val="3984418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DC652-137C-411C-92F0-3F25EB3AA51A}"/>
              </a:ext>
            </a:extLst>
          </p:cNvPr>
          <p:cNvSpPr>
            <a:spLocks noGrp="1"/>
          </p:cNvSpPr>
          <p:nvPr>
            <p:ph type="title"/>
          </p:nvPr>
        </p:nvSpPr>
        <p:spPr>
          <a:xfrm>
            <a:off x="2057399" y="347369"/>
            <a:ext cx="1993777" cy="1325563"/>
          </a:xfrm>
        </p:spPr>
        <p:txBody>
          <a:bodyPr>
            <a:normAutofit/>
          </a:bodyPr>
          <a:lstStyle/>
          <a:p>
            <a:pPr algn="ctr"/>
            <a:r>
              <a:rPr lang="en-GB" b="1" dirty="0">
                <a:solidFill>
                  <a:srgbClr val="0070C0"/>
                </a:solidFill>
              </a:rPr>
              <a:t>RACI</a:t>
            </a:r>
            <a:endParaRPr lang="en-IE" b="1" dirty="0">
              <a:solidFill>
                <a:srgbClr val="0070C0"/>
              </a:solidFill>
            </a:endParaRPr>
          </a:p>
        </p:txBody>
      </p:sp>
      <p:sp>
        <p:nvSpPr>
          <p:cNvPr id="3" name="Content Placeholder 2">
            <a:extLst>
              <a:ext uri="{FF2B5EF4-FFF2-40B4-BE49-F238E27FC236}">
                <a16:creationId xmlns:a16="http://schemas.microsoft.com/office/drawing/2014/main" id="{6423617A-996B-4BFF-A340-539BBE379349}"/>
              </a:ext>
            </a:extLst>
          </p:cNvPr>
          <p:cNvSpPr>
            <a:spLocks noGrp="1"/>
          </p:cNvSpPr>
          <p:nvPr>
            <p:ph idx="1"/>
          </p:nvPr>
        </p:nvSpPr>
        <p:spPr>
          <a:xfrm>
            <a:off x="12577" y="1798992"/>
            <a:ext cx="6083423" cy="5143346"/>
          </a:xfrm>
        </p:spPr>
        <p:txBody>
          <a:bodyPr>
            <a:normAutofit/>
          </a:bodyPr>
          <a:lstStyle/>
          <a:p>
            <a:pPr>
              <a:lnSpc>
                <a:spcPct val="70000"/>
              </a:lnSpc>
            </a:pPr>
            <a:r>
              <a:rPr lang="en-GB" sz="3200" dirty="0">
                <a:solidFill>
                  <a:schemeClr val="accent1"/>
                </a:solidFill>
              </a:rPr>
              <a:t>An acronym for;</a:t>
            </a:r>
          </a:p>
          <a:p>
            <a:pPr marL="685800" lvl="2">
              <a:lnSpc>
                <a:spcPct val="70000"/>
              </a:lnSpc>
              <a:spcBef>
                <a:spcPts val="1000"/>
              </a:spcBef>
            </a:pPr>
            <a:r>
              <a:rPr lang="en-GB" sz="2800" dirty="0">
                <a:solidFill>
                  <a:schemeClr val="accent1"/>
                </a:solidFill>
              </a:rPr>
              <a:t>Responsible</a:t>
            </a:r>
          </a:p>
          <a:p>
            <a:pPr marL="685800" lvl="2">
              <a:lnSpc>
                <a:spcPct val="70000"/>
              </a:lnSpc>
              <a:spcBef>
                <a:spcPts val="1000"/>
              </a:spcBef>
            </a:pPr>
            <a:r>
              <a:rPr lang="en-GB" sz="2800" dirty="0">
                <a:solidFill>
                  <a:schemeClr val="accent1"/>
                </a:solidFill>
              </a:rPr>
              <a:t>Accountable</a:t>
            </a:r>
          </a:p>
          <a:p>
            <a:pPr marL="685800" lvl="2">
              <a:lnSpc>
                <a:spcPct val="70000"/>
              </a:lnSpc>
              <a:spcBef>
                <a:spcPts val="1000"/>
              </a:spcBef>
            </a:pPr>
            <a:r>
              <a:rPr lang="en-GB" sz="2800" dirty="0">
                <a:solidFill>
                  <a:schemeClr val="accent1"/>
                </a:solidFill>
              </a:rPr>
              <a:t>Consulted </a:t>
            </a:r>
          </a:p>
          <a:p>
            <a:pPr marL="685800" lvl="2">
              <a:lnSpc>
                <a:spcPct val="70000"/>
              </a:lnSpc>
              <a:spcBef>
                <a:spcPts val="1000"/>
              </a:spcBef>
            </a:pPr>
            <a:r>
              <a:rPr lang="en-GB" sz="2800" dirty="0">
                <a:solidFill>
                  <a:schemeClr val="accent1"/>
                </a:solidFill>
              </a:rPr>
              <a:t>Informed</a:t>
            </a:r>
          </a:p>
          <a:p>
            <a:pPr>
              <a:lnSpc>
                <a:spcPct val="70000"/>
              </a:lnSpc>
            </a:pPr>
            <a:r>
              <a:rPr lang="en-GB" sz="3200" dirty="0">
                <a:solidFill>
                  <a:schemeClr val="accent1"/>
                </a:solidFill>
              </a:rPr>
              <a:t>A RACI chart is a matrix of all the activities or decision making authorities undertaken in an organisation set against all the people or roles</a:t>
            </a:r>
            <a:endParaRPr lang="en-IE" sz="3200" dirty="0">
              <a:solidFill>
                <a:schemeClr val="accent1"/>
              </a:solidFill>
            </a:endParaRPr>
          </a:p>
        </p:txBody>
      </p:sp>
      <p:pic>
        <p:nvPicPr>
          <p:cNvPr id="5" name="Picture 4" descr="Table&#10;&#10;Description automatically generated">
            <a:extLst>
              <a:ext uri="{FF2B5EF4-FFF2-40B4-BE49-F238E27FC236}">
                <a16:creationId xmlns:a16="http://schemas.microsoft.com/office/drawing/2014/main" id="{010F8D11-AEFC-45E1-955D-01133B0262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4672" y="849528"/>
            <a:ext cx="6217328" cy="5762625"/>
          </a:xfrm>
          <a:prstGeom prst="rect">
            <a:avLst/>
          </a:prstGeom>
        </p:spPr>
      </p:pic>
      <p:sp>
        <p:nvSpPr>
          <p:cNvPr id="7" name="TextBox 6">
            <a:extLst>
              <a:ext uri="{FF2B5EF4-FFF2-40B4-BE49-F238E27FC236}">
                <a16:creationId xmlns:a16="http://schemas.microsoft.com/office/drawing/2014/main" id="{B4877267-EACF-40CE-A140-182868D5A3F5}"/>
              </a:ext>
            </a:extLst>
          </p:cNvPr>
          <p:cNvSpPr txBox="1"/>
          <p:nvPr/>
        </p:nvSpPr>
        <p:spPr>
          <a:xfrm>
            <a:off x="6096000" y="6581001"/>
            <a:ext cx="6192174" cy="276999"/>
          </a:xfrm>
          <a:prstGeom prst="rect">
            <a:avLst/>
          </a:prstGeom>
          <a:noFill/>
        </p:spPr>
        <p:txBody>
          <a:bodyPr wrap="square">
            <a:spAutoFit/>
          </a:bodyPr>
          <a:lstStyle/>
          <a:p>
            <a:r>
              <a:rPr lang="en-IE" sz="1200" dirty="0">
                <a:solidFill>
                  <a:schemeClr val="accent1"/>
                </a:solidFill>
              </a:rPr>
              <a:t>Imagine Source: https://racichart.org/</a:t>
            </a:r>
          </a:p>
        </p:txBody>
      </p:sp>
    </p:spTree>
    <p:extLst>
      <p:ext uri="{BB962C8B-B14F-4D97-AF65-F5344CB8AC3E}">
        <p14:creationId xmlns:p14="http://schemas.microsoft.com/office/powerpoint/2010/main" val="3643738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wall, person, indoor&#10;&#10;Description automatically generated">
            <a:extLst>
              <a:ext uri="{FF2B5EF4-FFF2-40B4-BE49-F238E27FC236}">
                <a16:creationId xmlns:a16="http://schemas.microsoft.com/office/drawing/2014/main" id="{4762B6C6-2CCB-4825-85E9-A24E448BF736}"/>
              </a:ext>
            </a:extLst>
          </p:cNvPr>
          <p:cNvPicPr>
            <a:picLocks noChangeAspect="1"/>
          </p:cNvPicPr>
          <p:nvPr/>
        </p:nvPicPr>
        <p:blipFill rotWithShape="1">
          <a:blip r:embed="rId2">
            <a:extLst>
              <a:ext uri="{28A0092B-C50C-407E-A947-70E740481C1C}">
                <a14:useLocalDpi xmlns:a14="http://schemas.microsoft.com/office/drawing/2010/main" val="0"/>
              </a:ext>
            </a:extLst>
          </a:blip>
          <a:srcRect t="10000" r="8400"/>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BB28D3-D054-402C-85D8-807479D59392}"/>
              </a:ext>
            </a:extLst>
          </p:cNvPr>
          <p:cNvSpPr>
            <a:spLocks noGrp="1"/>
          </p:cNvSpPr>
          <p:nvPr>
            <p:ph type="title"/>
          </p:nvPr>
        </p:nvSpPr>
        <p:spPr>
          <a:xfrm>
            <a:off x="419501" y="232937"/>
            <a:ext cx="4062643" cy="1043409"/>
          </a:xfrm>
        </p:spPr>
        <p:txBody>
          <a:bodyPr>
            <a:noAutofit/>
          </a:bodyPr>
          <a:lstStyle/>
          <a:p>
            <a:pPr algn="ctr"/>
            <a:r>
              <a:rPr lang="en-IE" b="1" dirty="0">
                <a:solidFill>
                  <a:srgbClr val="0070C0"/>
                </a:solidFill>
              </a:rPr>
              <a:t>The Need for Development</a:t>
            </a:r>
          </a:p>
        </p:txBody>
      </p:sp>
      <p:sp>
        <p:nvSpPr>
          <p:cNvPr id="3" name="Content Placeholder 2">
            <a:extLst>
              <a:ext uri="{FF2B5EF4-FFF2-40B4-BE49-F238E27FC236}">
                <a16:creationId xmlns:a16="http://schemas.microsoft.com/office/drawing/2014/main" id="{B49161A0-3CB7-41A3-A669-B59A4B0CD52D}"/>
              </a:ext>
            </a:extLst>
          </p:cNvPr>
          <p:cNvSpPr>
            <a:spLocks noGrp="1"/>
          </p:cNvSpPr>
          <p:nvPr>
            <p:ph idx="1"/>
          </p:nvPr>
        </p:nvSpPr>
        <p:spPr>
          <a:xfrm>
            <a:off x="-1" y="1774372"/>
            <a:ext cx="5058383" cy="2924088"/>
          </a:xfrm>
        </p:spPr>
        <p:txBody>
          <a:bodyPr anchor="t">
            <a:normAutofit/>
          </a:bodyPr>
          <a:lstStyle/>
          <a:p>
            <a:pPr>
              <a:lnSpc>
                <a:spcPct val="70000"/>
              </a:lnSpc>
            </a:pPr>
            <a:r>
              <a:rPr lang="en-GB" dirty="0">
                <a:solidFill>
                  <a:schemeClr val="accent1"/>
                </a:solidFill>
              </a:rPr>
              <a:t>Changing nature of the workforce</a:t>
            </a:r>
          </a:p>
          <a:p>
            <a:pPr>
              <a:lnSpc>
                <a:spcPct val="70000"/>
              </a:lnSpc>
            </a:pPr>
            <a:r>
              <a:rPr lang="en-IE" dirty="0">
                <a:solidFill>
                  <a:schemeClr val="accent1"/>
                </a:solidFill>
              </a:rPr>
              <a:t>Rapidly changing technology</a:t>
            </a:r>
          </a:p>
          <a:p>
            <a:pPr>
              <a:lnSpc>
                <a:spcPct val="70000"/>
              </a:lnSpc>
            </a:pPr>
            <a:r>
              <a:rPr lang="en-IE" dirty="0">
                <a:solidFill>
                  <a:schemeClr val="accent1"/>
                </a:solidFill>
              </a:rPr>
              <a:t>Economic changes</a:t>
            </a:r>
          </a:p>
          <a:p>
            <a:pPr>
              <a:lnSpc>
                <a:spcPct val="70000"/>
              </a:lnSpc>
            </a:pPr>
            <a:r>
              <a:rPr lang="en-IE" dirty="0">
                <a:solidFill>
                  <a:schemeClr val="accent1"/>
                </a:solidFill>
              </a:rPr>
              <a:t>Changes in social trends</a:t>
            </a:r>
          </a:p>
          <a:p>
            <a:pPr>
              <a:lnSpc>
                <a:spcPct val="70000"/>
              </a:lnSpc>
            </a:pPr>
            <a:r>
              <a:rPr lang="en-IE" dirty="0">
                <a:solidFill>
                  <a:schemeClr val="accent1"/>
                </a:solidFill>
              </a:rPr>
              <a:t>Strategic Imperative</a:t>
            </a:r>
          </a:p>
        </p:txBody>
      </p:sp>
    </p:spTree>
    <p:extLst>
      <p:ext uri="{BB962C8B-B14F-4D97-AF65-F5344CB8AC3E}">
        <p14:creationId xmlns:p14="http://schemas.microsoft.com/office/powerpoint/2010/main" val="31201584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F857EBFE09EB64FB3A7EFFBC00021FC" ma:contentTypeVersion="13" ma:contentTypeDescription="Create a new document." ma:contentTypeScope="" ma:versionID="d14e47e87a94b91cd5196cbc711a5af9">
  <xsd:schema xmlns:xsd="http://www.w3.org/2001/XMLSchema" xmlns:xs="http://www.w3.org/2001/XMLSchema" xmlns:p="http://schemas.microsoft.com/office/2006/metadata/properties" xmlns:ns3="b4ba7f2e-9c6b-44c2-93a9-68196490525e" xmlns:ns4="4c961bb5-4c3d-4f64-8a95-5876e8736acd" targetNamespace="http://schemas.microsoft.com/office/2006/metadata/properties" ma:root="true" ma:fieldsID="f23db35eac067d30e15b7780d989ee35" ns3:_="" ns4:_="">
    <xsd:import namespace="b4ba7f2e-9c6b-44c2-93a9-68196490525e"/>
    <xsd:import namespace="4c961bb5-4c3d-4f64-8a95-5876e8736ac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EventHashCode" minOccurs="0"/>
                <xsd:element ref="ns4:MediaServiceGenerationTime"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ba7f2e-9c6b-44c2-93a9-68196490525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961bb5-4c3d-4f64-8a95-5876e8736ac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359D1C-2013-4525-BC7B-C88DC065EF5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47CD542-2123-4017-939A-B3558F2A03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ba7f2e-9c6b-44c2-93a9-68196490525e"/>
    <ds:schemaRef ds:uri="4c961bb5-4c3d-4f64-8a95-5876e8736a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332D12-F879-45BC-9BA2-1983250D564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2457</TotalTime>
  <Words>5635</Words>
  <Application>Microsoft Macintosh PowerPoint</Application>
  <PresentationFormat>Widescreen</PresentationFormat>
  <Paragraphs>640</Paragraphs>
  <Slides>74</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74</vt:i4>
      </vt:variant>
    </vt:vector>
  </HeadingPairs>
  <TitlesOfParts>
    <vt:vector size="82" baseType="lpstr">
      <vt:lpstr>Arial</vt:lpstr>
      <vt:lpstr>Arial Black</vt:lpstr>
      <vt:lpstr>Calibri</vt:lpstr>
      <vt:lpstr>Calibri Light</vt:lpstr>
      <vt:lpstr>CIDFont+F1</vt:lpstr>
      <vt:lpstr>Roboto</vt:lpstr>
      <vt:lpstr>Times New Roman</vt:lpstr>
      <vt:lpstr>Office Theme</vt:lpstr>
      <vt:lpstr>Learning Objectives</vt:lpstr>
      <vt:lpstr>Organising as a function of Management</vt:lpstr>
      <vt:lpstr>Organising as a function of Management</vt:lpstr>
      <vt:lpstr>Identification          of Activities </vt:lpstr>
      <vt:lpstr>Departmentally organising the activities </vt:lpstr>
      <vt:lpstr>Authority Classification</vt:lpstr>
      <vt:lpstr>Co-ordination between Authority &amp; Responsibility  </vt:lpstr>
      <vt:lpstr>RACI</vt:lpstr>
      <vt:lpstr>The Need for Development</vt:lpstr>
      <vt:lpstr>Organisational Development</vt:lpstr>
      <vt:lpstr>Organisational Health Anticipating the need for change</vt:lpstr>
      <vt:lpstr>Organisational Health</vt:lpstr>
      <vt:lpstr>Organisational Health</vt:lpstr>
      <vt:lpstr>PowerPoint Presentation</vt:lpstr>
      <vt:lpstr> Derry Girls - Season 2 | The Difference Between Catholics And Protestants   https://www.youtube.com/watch?v=B4O-nOI-6Qg  </vt:lpstr>
      <vt:lpstr>What is the Organisation? </vt:lpstr>
      <vt:lpstr>Healthy Organisations</vt:lpstr>
      <vt:lpstr>Healthy Organisations</vt:lpstr>
      <vt:lpstr>Pfeffer (1988)  Seven People Centred Practices </vt:lpstr>
      <vt:lpstr>The 4-P Cycle of Continuous Improvement Organizational Health</vt:lpstr>
      <vt:lpstr>Defining the Living Company (De Geus’ Four Factors) </vt:lpstr>
      <vt:lpstr>The Living Company </vt:lpstr>
      <vt:lpstr>The Living Company  </vt:lpstr>
      <vt:lpstr>The Living Company </vt:lpstr>
      <vt:lpstr>Organisational Health</vt:lpstr>
      <vt:lpstr>Organisational Development</vt:lpstr>
      <vt:lpstr>Common Traits</vt:lpstr>
      <vt:lpstr>Nature of Organisational Change</vt:lpstr>
      <vt:lpstr>Organisation Development (OD)</vt:lpstr>
      <vt:lpstr>Organisation Development</vt:lpstr>
      <vt:lpstr>Organisation Development Changes </vt:lpstr>
      <vt:lpstr>Organisation Development Trends</vt:lpstr>
      <vt:lpstr>Organisation Development Strategy</vt:lpstr>
      <vt:lpstr>Strategy, Structure and Culture McKinsey’s 7-S model</vt:lpstr>
      <vt:lpstr>Assumptions &amp; Values</vt:lpstr>
      <vt:lpstr>The Office - Managing Change https://www.youtube.com/watch?v=v6XUBSAZQo0 </vt:lpstr>
      <vt:lpstr>Change Cornerstones </vt:lpstr>
      <vt:lpstr>Cornerstone 1: Change Drivers  (‘Why’?) Impact on People </vt:lpstr>
      <vt:lpstr>Cornerstone 2: Change Processes  (‘How’?)</vt:lpstr>
      <vt:lpstr>Lewin</vt:lpstr>
      <vt:lpstr>Lewin’s Three-step Model</vt:lpstr>
      <vt:lpstr>Force-field Analysis</vt:lpstr>
      <vt:lpstr>Stage Models of Change Processes</vt:lpstr>
      <vt:lpstr>Planned Change Criticisms </vt:lpstr>
      <vt:lpstr>Emergent Change</vt:lpstr>
      <vt:lpstr>Emergent Approach to Successful Change</vt:lpstr>
      <vt:lpstr>8-Step Change Model, Kotter (1996)</vt:lpstr>
      <vt:lpstr>Emergent Change Processes</vt:lpstr>
      <vt:lpstr>Emergent Change Criticism</vt:lpstr>
      <vt:lpstr>Emergent Approach Summary</vt:lpstr>
      <vt:lpstr>Change Models</vt:lpstr>
      <vt:lpstr>Organisational Developmental Matrix</vt:lpstr>
      <vt:lpstr>Cornerstone 3: Change Agents  (‘Who’ makes change happen?)</vt:lpstr>
      <vt:lpstr>“True leadership stems from individuality that is honestly and sometimes imperfectly expressed… Leaders should strive for authenticity over perfection.” (Sheryl Sandberg) https://www.ted.com/talks/sheryl_sandberg_why_we_have_too_few_women_leaders</vt:lpstr>
      <vt:lpstr>Sources of Power &amp; Strategies for Change Agents</vt:lpstr>
      <vt:lpstr>Change Agents</vt:lpstr>
      <vt:lpstr>Leading &amp; Managing Change</vt:lpstr>
      <vt:lpstr>Change Management Activities</vt:lpstr>
      <vt:lpstr>Motivating Change </vt:lpstr>
      <vt:lpstr>Creating a Vision </vt:lpstr>
      <vt:lpstr>Developing Political Support</vt:lpstr>
      <vt:lpstr>Managing the Transition</vt:lpstr>
      <vt:lpstr>Sustaining Momentum</vt:lpstr>
      <vt:lpstr>Cornerstone 4: Change Recipients (‘Who’ is affected by change and how can they be supported?)</vt:lpstr>
      <vt:lpstr>Individual Change Management (Elisabeth Kubler-Ross) </vt:lpstr>
      <vt:lpstr>DREC (Ask &amp; Tell)</vt:lpstr>
      <vt:lpstr>Creating Preparedness for Change Attitudinal &amp; Behavioural Perspectives</vt:lpstr>
      <vt:lpstr>Creating Preparedness For Change Attitudinal &amp; Behavioural Perspectives </vt:lpstr>
      <vt:lpstr>Managing &amp; Celebrating  Resistance to Change </vt:lpstr>
      <vt:lpstr>Change Management Roles</vt:lpstr>
      <vt:lpstr>Toolkit (Armstrong, 2017)</vt:lpstr>
      <vt:lpstr>PowerPoint Presentation</vt:lpstr>
      <vt:lpstr>Conclusion</vt:lpstr>
      <vt:lpstr>Change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Sands</dc:creator>
  <cp:lastModifiedBy>Corinna Barber</cp:lastModifiedBy>
  <cp:revision>15</cp:revision>
  <dcterms:created xsi:type="dcterms:W3CDTF">2020-12-12T12:03:18Z</dcterms:created>
  <dcterms:modified xsi:type="dcterms:W3CDTF">2021-06-28T10:59:48Z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5236d87-3c41-4cd5-80ae-2a44d989df97_Enabled">
    <vt:lpwstr>True</vt:lpwstr>
  </property>
  <property fmtid="{D5CDD505-2E9C-101B-9397-08002B2CF9AE}" pid="3" name="MSIP_Label_35236d87-3c41-4cd5-80ae-2a44d989df97_SiteId">
    <vt:lpwstr>e092c3e4-727f-40c6-85c8-5a0f7ae68d2b</vt:lpwstr>
  </property>
  <property fmtid="{D5CDD505-2E9C-101B-9397-08002B2CF9AE}" pid="4" name="MSIP_Label_35236d87-3c41-4cd5-80ae-2a44d989df97_Owner">
    <vt:lpwstr>Stephen.Sands@daa.ie</vt:lpwstr>
  </property>
  <property fmtid="{D5CDD505-2E9C-101B-9397-08002B2CF9AE}" pid="5" name="MSIP_Label_35236d87-3c41-4cd5-80ae-2a44d989df97_SetDate">
    <vt:lpwstr>2020-12-12T13:03:29.2013453Z</vt:lpwstr>
  </property>
  <property fmtid="{D5CDD505-2E9C-101B-9397-08002B2CF9AE}" pid="6" name="MSIP_Label_35236d87-3c41-4cd5-80ae-2a44d989df97_Name">
    <vt:lpwstr>Class 1 - General</vt:lpwstr>
  </property>
  <property fmtid="{D5CDD505-2E9C-101B-9397-08002B2CF9AE}" pid="7" name="MSIP_Label_35236d87-3c41-4cd5-80ae-2a44d989df97_Application">
    <vt:lpwstr>Microsoft Azure Information Protection</vt:lpwstr>
  </property>
  <property fmtid="{D5CDD505-2E9C-101B-9397-08002B2CF9AE}" pid="8" name="MSIP_Label_35236d87-3c41-4cd5-80ae-2a44d989df97_Extended_MSFT_Method">
    <vt:lpwstr>Automatic</vt:lpwstr>
  </property>
  <property fmtid="{D5CDD505-2E9C-101B-9397-08002B2CF9AE}" pid="9" name="Sensitivity">
    <vt:lpwstr>Class 1 - General</vt:lpwstr>
  </property>
  <property fmtid="{D5CDD505-2E9C-101B-9397-08002B2CF9AE}" pid="10" name="ContentTypeId">
    <vt:lpwstr>0x0101003F857EBFE09EB64FB3A7EFFBC00021FC</vt:lpwstr>
  </property>
</Properties>
</file>